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0" r:id="rId1"/>
  </p:sldMasterIdLst>
  <p:notesMasterIdLst>
    <p:notesMasterId r:id="rId8"/>
  </p:notesMasterIdLst>
  <p:handoutMasterIdLst>
    <p:handoutMasterId r:id="rId9"/>
  </p:handoutMasterIdLst>
  <p:sldIdLst>
    <p:sldId id="268" r:id="rId2"/>
    <p:sldId id="375" r:id="rId3"/>
    <p:sldId id="376" r:id="rId4"/>
    <p:sldId id="377" r:id="rId5"/>
    <p:sldId id="378" r:id="rId6"/>
    <p:sldId id="379" r:id="rId7"/>
  </p:sldIdLst>
  <p:sldSz cx="12192000" cy="6858000"/>
  <p:notesSz cx="6797675" cy="987266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ouverture" id="{459E2E5D-FCF9-45B0-825F-3F0E3D5542CE}">
          <p14:sldIdLst>
            <p14:sldId id="268"/>
          </p14:sldIdLst>
        </p14:section>
        <p14:section name="Introduction" id="{A3052009-5151-4290-803D-B29ED77A46B4}">
          <p14:sldIdLst>
            <p14:sldId id="375"/>
          </p14:sldIdLst>
        </p14:section>
        <p14:section name="Médecins" id="{EB9B3C97-C592-4FA8-84B8-B6BD169FEA71}">
          <p14:sldIdLst>
            <p14:sldId id="376"/>
          </p14:sldIdLst>
        </p14:section>
        <p14:section name="Chirurgiens dentistes" id="{C965807D-BABE-4EBE-9CB6-5DD3927461A5}">
          <p14:sldIdLst>
            <p14:sldId id="377"/>
            <p14:sldId id="378"/>
            <p14:sldId id="37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3719">
          <p15:clr>
            <a:srgbClr val="A4A3A4"/>
          </p15:clr>
        </p15:guide>
        <p15:guide id="4" pos="737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D795"/>
    <a:srgbClr val="FF9933"/>
    <a:srgbClr val="0C419A"/>
    <a:srgbClr val="FFD7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9168" autoAdjust="0"/>
  </p:normalViewPr>
  <p:slideViewPr>
    <p:cSldViewPr snapToGrid="0" showGuides="1">
      <p:cViewPr varScale="1">
        <p:scale>
          <a:sx n="73" d="100"/>
          <a:sy n="73" d="100"/>
        </p:scale>
        <p:origin x="594" y="72"/>
      </p:cViewPr>
      <p:guideLst>
        <p:guide orient="horz" pos="2160"/>
        <p:guide pos="3840"/>
        <p:guide orient="horz" pos="3719"/>
        <p:guide pos="7370"/>
      </p:guideLst>
    </p:cSldViewPr>
  </p:slideViewPr>
  <p:outlineViewPr>
    <p:cViewPr>
      <p:scale>
        <a:sx n="33" d="100"/>
        <a:sy n="33" d="100"/>
      </p:scale>
      <p:origin x="0" y="-1848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936"/>
    </p:cViewPr>
  </p:sorterViewPr>
  <p:notesViewPr>
    <p:cSldViewPr snapToGrid="0">
      <p:cViewPr>
        <p:scale>
          <a:sx n="90" d="100"/>
          <a:sy n="90" d="100"/>
        </p:scale>
        <p:origin x="-2994" y="-72"/>
      </p:cViewPr>
      <p:guideLst>
        <p:guide orient="horz" pos="311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BCC9FEC9-2CDD-134F-840A-8F57484A297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C13CF4C-D8D8-324F-AFA7-772950C2248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AB692F-B762-CF4B-A8A8-22AAB26BA03B}" type="datetimeFigureOut">
              <a:rPr lang="fr-FR" smtClean="0"/>
              <a:t>06/11/2023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C31A6AC-A6A7-3248-B6E6-95946088A41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7318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802CA66-22E3-C34E-89C6-B4B2A67C398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377318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F41BAA-598B-594C-8490-B89944D016A3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936204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3A9EE-EAD2-0C48-AEF4-C2D4DC6DFEA0}" type="datetimeFigureOut">
              <a:rPr lang="fr-FR" smtClean="0"/>
              <a:t>06/11/2023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5075"/>
            <a:ext cx="5921375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7318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377318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73AB8B-6D17-C244-B144-C2D3D1B3AB3D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13593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73AB8B-6D17-C244-B144-C2D3D1B3AB3D}" type="slidenum">
              <a:rPr lang="fr-FR" smtClean="0"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926050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73AB8B-6D17-C244-B144-C2D3D1B3AB3D}" type="slidenum">
              <a:rPr lang="fr-FR" smtClean="0"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016989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73AB8B-6D17-C244-B144-C2D3D1B3AB3D}" type="slidenum">
              <a:rPr lang="fr-FR" smtClean="0"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016989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73AB8B-6D17-C244-B144-C2D3D1B3AB3D}" type="slidenum">
              <a:rPr lang="fr-FR" smtClean="0"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016989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73AB8B-6D17-C244-B144-C2D3D1B3AB3D}" type="slidenum">
              <a:rPr lang="fr-FR" smtClean="0"/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20472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73AB8B-6D17-C244-B144-C2D3D1B3AB3D}" type="slidenum">
              <a:rPr lang="fr-FR" smtClean="0"/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81432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°1 CNAM Couverture avec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pour une image  2">
            <a:extLst>
              <a:ext uri="{FF2B5EF4-FFF2-40B4-BE49-F238E27FC236}">
                <a16:creationId xmlns:a16="http://schemas.microsoft.com/office/drawing/2014/main" id="{4A942647-1398-2A41-AAA1-AA7C84CCEB7A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507201" y="2188868"/>
            <a:ext cx="11178000" cy="41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400" b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dirty="0"/>
              <a:t>Cliquez sur l'icône pour ajouter une image</a:t>
            </a:r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199" y="357535"/>
            <a:ext cx="5832479" cy="1584000"/>
          </a:xfrm>
          <a:prstGeom prst="rect">
            <a:avLst/>
          </a:prstGeom>
        </p:spPr>
      </p:pic>
      <p:sp>
        <p:nvSpPr>
          <p:cNvPr id="22" name="Titre 1">
            <a:extLst>
              <a:ext uri="{FF2B5EF4-FFF2-40B4-BE49-F238E27FC236}">
                <a16:creationId xmlns:a16="http://schemas.microsoft.com/office/drawing/2014/main" id="{08C5C4EE-51F7-9940-9606-76F8D4D73B8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06801" y="2188868"/>
            <a:ext cx="11193074" cy="4157999"/>
          </a:xfrm>
          <a:prstGeom prst="rect">
            <a:avLst/>
          </a:prstGeom>
          <a:noFill/>
        </p:spPr>
        <p:txBody>
          <a:bodyPr lIns="251999" tIns="270000" rIns="90000" bIns="46800" anchor="t">
            <a:normAutofit/>
          </a:bodyPr>
          <a:lstStyle>
            <a:lvl1pPr algn="l">
              <a:lnSpc>
                <a:spcPct val="120000"/>
              </a:lnSpc>
              <a:spcAft>
                <a:spcPts val="0"/>
              </a:spcAft>
              <a:defRPr sz="4100"/>
            </a:lvl1pPr>
          </a:lstStyle>
          <a:p>
            <a:r>
              <a:rPr lang="fr-FR" dirty="0"/>
              <a:t>CLIQUEZ POUR AJOUTER UN TITRE</a:t>
            </a:r>
          </a:p>
        </p:txBody>
      </p:sp>
      <p:sp>
        <p:nvSpPr>
          <p:cNvPr id="12" name="Espace réservé de la date 11">
            <a:extLst>
              <a:ext uri="{FF2B5EF4-FFF2-40B4-BE49-F238E27FC236}">
                <a16:creationId xmlns:a16="http://schemas.microsoft.com/office/drawing/2014/main" id="{03F3D622-9637-41B2-A77E-476826BB4A98}"/>
              </a:ext>
            </a:extLst>
          </p:cNvPr>
          <p:cNvSpPr>
            <a:spLocks noGrp="1"/>
          </p:cNvSpPr>
          <p:nvPr>
            <p:ph type="dt" sz="half" idx="19"/>
          </p:nvPr>
        </p:nvSpPr>
        <p:spPr>
          <a:xfrm>
            <a:off x="9899487" y="6372000"/>
            <a:ext cx="1800000" cy="288000"/>
          </a:xfrm>
        </p:spPr>
        <p:txBody>
          <a:bodyPr/>
          <a:lstStyle/>
          <a:p>
            <a:fld id="{7A90C9BA-8212-E643-99E2-71E2B6F6098A}" type="datetime1">
              <a:rPr lang="fr-FR" smtClean="0"/>
              <a:t>06/11/2023</a:t>
            </a:fld>
            <a:endParaRPr lang="fr-FR" dirty="0"/>
          </a:p>
        </p:txBody>
      </p:sp>
      <p:sp>
        <p:nvSpPr>
          <p:cNvPr id="7" name="Espace réservé du texte 13"/>
          <p:cNvSpPr>
            <a:spLocks noGrp="1"/>
          </p:cNvSpPr>
          <p:nvPr>
            <p:ph type="body" sz="quarter" idx="12" hasCustomPrompt="1"/>
          </p:nvPr>
        </p:nvSpPr>
        <p:spPr>
          <a:xfrm>
            <a:off x="736518" y="5031320"/>
            <a:ext cx="10935221" cy="7524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sz="22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CLIQUEZ POUR AJOUTER UN SOUS-TITRE</a:t>
            </a:r>
          </a:p>
        </p:txBody>
      </p:sp>
      <p:sp>
        <p:nvSpPr>
          <p:cNvPr id="8" name="Espace réservé du texte 13"/>
          <p:cNvSpPr>
            <a:spLocks noGrp="1"/>
          </p:cNvSpPr>
          <p:nvPr>
            <p:ph type="body" sz="quarter" idx="13" hasCustomPrompt="1"/>
          </p:nvPr>
        </p:nvSpPr>
        <p:spPr>
          <a:xfrm>
            <a:off x="4389120" y="5943568"/>
            <a:ext cx="7276241" cy="386894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 typeface="Symbol" panose="05050102010706020507" pitchFamily="18" charset="2"/>
              <a:buNone/>
              <a:tabLst/>
              <a:defRPr sz="1800" b="0" i="0">
                <a:solidFill>
                  <a:schemeClr val="bg1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 typeface="Symbol" panose="05050102010706020507" pitchFamily="18" charset="2"/>
              <a:buNone/>
              <a:tabLst/>
              <a:defRPr/>
            </a:pPr>
            <a:r>
              <a:rPr lang="fr-FR" dirty="0" smtClean="0"/>
              <a:t>CPAM de la Vendée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9409857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re 1">
            <a:extLst>
              <a:ext uri="{FF2B5EF4-FFF2-40B4-BE49-F238E27FC236}">
                <a16:creationId xmlns:a16="http://schemas.microsoft.com/office/drawing/2014/main" id="{6B3716BC-8FD3-496D-ACC7-678BE5DE6EE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2595" y="496971"/>
            <a:ext cx="11186809" cy="5406942"/>
          </a:xfrm>
          <a:prstGeom prst="rect">
            <a:avLst/>
          </a:prstGeom>
          <a:solidFill>
            <a:schemeClr val="accent2"/>
          </a:solidFill>
        </p:spPr>
        <p:txBody>
          <a:bodyPr lIns="396000" tIns="180000">
            <a:normAutofit/>
          </a:bodyPr>
          <a:lstStyle>
            <a:lvl1pPr algn="l">
              <a:defRPr sz="2500"/>
            </a:lvl1pPr>
          </a:lstStyle>
          <a:p>
            <a:r>
              <a:rPr lang="fr-FR" dirty="0"/>
              <a:t>SOMMAIRE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1BF3A9F-5739-4B40-A377-C403E92DB70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198747" y="1254637"/>
            <a:ext cx="1080000" cy="552732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NN.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E34A377-C4E7-474E-AF9C-C0C1512C4B48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3195322" y="1808727"/>
            <a:ext cx="3600000" cy="360000"/>
          </a:xfrm>
          <a:prstGeom prst="rect">
            <a:avLst/>
          </a:prstGeom>
        </p:spPr>
        <p:txBody>
          <a:bodyPr anchor="t"/>
          <a:lstStyle>
            <a:lvl1pPr marL="0" indent="0">
              <a:spcAft>
                <a:spcPts val="0"/>
              </a:spcAft>
              <a:buNone/>
              <a:defRPr sz="1600" b="1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TITRE DU Chapitre</a:t>
            </a:r>
          </a:p>
        </p:txBody>
      </p:sp>
      <p:sp>
        <p:nvSpPr>
          <p:cNvPr id="14" name="Espace réservé du texte 2">
            <a:extLst>
              <a:ext uri="{FF2B5EF4-FFF2-40B4-BE49-F238E27FC236}">
                <a16:creationId xmlns:a16="http://schemas.microsoft.com/office/drawing/2014/main" id="{32F40D82-1D3E-C543-A9C8-76923BEA9D35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3198747" y="2272799"/>
            <a:ext cx="1080000" cy="552732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NN.</a:t>
            </a:r>
          </a:p>
        </p:txBody>
      </p:sp>
      <p:sp>
        <p:nvSpPr>
          <p:cNvPr id="15" name="Espace réservé du texte 4">
            <a:extLst>
              <a:ext uri="{FF2B5EF4-FFF2-40B4-BE49-F238E27FC236}">
                <a16:creationId xmlns:a16="http://schemas.microsoft.com/office/drawing/2014/main" id="{86A352DF-AB9E-9B4F-AED0-504809360D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195322" y="2826889"/>
            <a:ext cx="3600000" cy="360000"/>
          </a:xfrm>
          <a:prstGeom prst="rect">
            <a:avLst/>
          </a:prstGeom>
        </p:spPr>
        <p:txBody>
          <a:bodyPr anchor="t"/>
          <a:lstStyle>
            <a:lvl1pPr marL="0" indent="0">
              <a:spcAft>
                <a:spcPts val="0"/>
              </a:spcAft>
              <a:buNone/>
              <a:defRPr sz="1600" b="1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TITRE DU CHAPITRE</a:t>
            </a:r>
          </a:p>
        </p:txBody>
      </p:sp>
      <p:sp>
        <p:nvSpPr>
          <p:cNvPr id="17" name="Espace réservé du texte 2">
            <a:extLst>
              <a:ext uri="{FF2B5EF4-FFF2-40B4-BE49-F238E27FC236}">
                <a16:creationId xmlns:a16="http://schemas.microsoft.com/office/drawing/2014/main" id="{9F35C531-5E0C-2348-94D4-E0DD456C2743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3198747" y="3290961"/>
            <a:ext cx="1080000" cy="552732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NN.</a:t>
            </a:r>
          </a:p>
        </p:txBody>
      </p:sp>
      <p:sp>
        <p:nvSpPr>
          <p:cNvPr id="18" name="Espace réservé du texte 4">
            <a:extLst>
              <a:ext uri="{FF2B5EF4-FFF2-40B4-BE49-F238E27FC236}">
                <a16:creationId xmlns:a16="http://schemas.microsoft.com/office/drawing/2014/main" id="{115F9863-8A3D-CA4E-B187-7654539E5C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195322" y="3845051"/>
            <a:ext cx="3600000" cy="360000"/>
          </a:xfrm>
          <a:prstGeom prst="rect">
            <a:avLst/>
          </a:prstGeom>
        </p:spPr>
        <p:txBody>
          <a:bodyPr anchor="t"/>
          <a:lstStyle>
            <a:lvl1pPr marL="0" indent="0">
              <a:spcAft>
                <a:spcPts val="0"/>
              </a:spcAft>
              <a:buNone/>
              <a:defRPr sz="1600" b="1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TITRE DU CHAPITRE</a:t>
            </a:r>
          </a:p>
        </p:txBody>
      </p:sp>
      <p:sp>
        <p:nvSpPr>
          <p:cNvPr id="20" name="Espace réservé du texte 2">
            <a:extLst>
              <a:ext uri="{FF2B5EF4-FFF2-40B4-BE49-F238E27FC236}">
                <a16:creationId xmlns:a16="http://schemas.microsoft.com/office/drawing/2014/main" id="{023166E1-6828-4A45-B43D-B0C2EE9820E9}"/>
              </a:ext>
            </a:extLst>
          </p:cNvPr>
          <p:cNvSpPr>
            <a:spLocks noGrp="1"/>
          </p:cNvSpPr>
          <p:nvPr>
            <p:ph type="body" idx="17" hasCustomPrompt="1"/>
          </p:nvPr>
        </p:nvSpPr>
        <p:spPr>
          <a:xfrm>
            <a:off x="3198747" y="4315607"/>
            <a:ext cx="1080000" cy="552732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NN.</a:t>
            </a:r>
          </a:p>
        </p:txBody>
      </p:sp>
      <p:sp>
        <p:nvSpPr>
          <p:cNvPr id="21" name="Espace réservé du texte 4">
            <a:extLst>
              <a:ext uri="{FF2B5EF4-FFF2-40B4-BE49-F238E27FC236}">
                <a16:creationId xmlns:a16="http://schemas.microsoft.com/office/drawing/2014/main" id="{507F5AEF-E57D-BC4A-AC62-A4381DC446A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195322" y="4869697"/>
            <a:ext cx="3600000" cy="360000"/>
          </a:xfrm>
          <a:prstGeom prst="rect">
            <a:avLst/>
          </a:prstGeom>
        </p:spPr>
        <p:txBody>
          <a:bodyPr anchor="t"/>
          <a:lstStyle>
            <a:lvl1pPr marL="0" indent="0">
              <a:spcAft>
                <a:spcPts val="0"/>
              </a:spcAft>
              <a:buNone/>
              <a:defRPr sz="1600" b="1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TITRE DU CHAPITRE</a:t>
            </a:r>
          </a:p>
        </p:txBody>
      </p:sp>
      <p:sp>
        <p:nvSpPr>
          <p:cNvPr id="39" name="Espace réservé du texte 2">
            <a:extLst>
              <a:ext uri="{FF2B5EF4-FFF2-40B4-BE49-F238E27FC236}">
                <a16:creationId xmlns:a16="http://schemas.microsoft.com/office/drawing/2014/main" id="{961AF32D-B3C4-B445-80F7-88D960D0C1D1}"/>
              </a:ext>
            </a:extLst>
          </p:cNvPr>
          <p:cNvSpPr>
            <a:spLocks noGrp="1"/>
          </p:cNvSpPr>
          <p:nvPr>
            <p:ph type="body" idx="19" hasCustomPrompt="1"/>
          </p:nvPr>
        </p:nvSpPr>
        <p:spPr>
          <a:xfrm>
            <a:off x="7554360" y="1254637"/>
            <a:ext cx="1080000" cy="552732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NN.</a:t>
            </a:r>
          </a:p>
        </p:txBody>
      </p:sp>
      <p:sp>
        <p:nvSpPr>
          <p:cNvPr id="40" name="Espace réservé du texte 4">
            <a:extLst>
              <a:ext uri="{FF2B5EF4-FFF2-40B4-BE49-F238E27FC236}">
                <a16:creationId xmlns:a16="http://schemas.microsoft.com/office/drawing/2014/main" id="{E72F3648-22FD-2C45-9AA6-7AC920990BE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550935" y="1808727"/>
            <a:ext cx="3600000" cy="360000"/>
          </a:xfrm>
          <a:prstGeom prst="rect">
            <a:avLst/>
          </a:prstGeom>
        </p:spPr>
        <p:txBody>
          <a:bodyPr anchor="t"/>
          <a:lstStyle>
            <a:lvl1pPr marL="0" indent="0">
              <a:spcAft>
                <a:spcPts val="0"/>
              </a:spcAft>
              <a:buNone/>
              <a:defRPr sz="1600" b="1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TITRE DU CHAPITRE</a:t>
            </a:r>
          </a:p>
        </p:txBody>
      </p:sp>
      <p:sp>
        <p:nvSpPr>
          <p:cNvPr id="42" name="Espace réservé du texte 2">
            <a:extLst>
              <a:ext uri="{FF2B5EF4-FFF2-40B4-BE49-F238E27FC236}">
                <a16:creationId xmlns:a16="http://schemas.microsoft.com/office/drawing/2014/main" id="{35295063-CF4F-3C4D-B623-028D3714E8AF}"/>
              </a:ext>
            </a:extLst>
          </p:cNvPr>
          <p:cNvSpPr>
            <a:spLocks noGrp="1"/>
          </p:cNvSpPr>
          <p:nvPr>
            <p:ph type="body" idx="21" hasCustomPrompt="1"/>
          </p:nvPr>
        </p:nvSpPr>
        <p:spPr>
          <a:xfrm>
            <a:off x="7554360" y="2272799"/>
            <a:ext cx="1080000" cy="552732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NN.</a:t>
            </a:r>
          </a:p>
        </p:txBody>
      </p:sp>
      <p:sp>
        <p:nvSpPr>
          <p:cNvPr id="43" name="Espace réservé du texte 4">
            <a:extLst>
              <a:ext uri="{FF2B5EF4-FFF2-40B4-BE49-F238E27FC236}">
                <a16:creationId xmlns:a16="http://schemas.microsoft.com/office/drawing/2014/main" id="{DC69E802-F70E-CD47-80B7-94A25976D0D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550935" y="2826889"/>
            <a:ext cx="3600000" cy="360000"/>
          </a:xfrm>
          <a:prstGeom prst="rect">
            <a:avLst/>
          </a:prstGeom>
        </p:spPr>
        <p:txBody>
          <a:bodyPr anchor="t"/>
          <a:lstStyle>
            <a:lvl1pPr marL="0" indent="0">
              <a:spcAft>
                <a:spcPts val="0"/>
              </a:spcAft>
              <a:buNone/>
              <a:defRPr sz="1600" b="1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TITRE DU CHAPITRE</a:t>
            </a:r>
          </a:p>
        </p:txBody>
      </p:sp>
      <p:sp>
        <p:nvSpPr>
          <p:cNvPr id="45" name="Espace réservé du texte 2">
            <a:extLst>
              <a:ext uri="{FF2B5EF4-FFF2-40B4-BE49-F238E27FC236}">
                <a16:creationId xmlns:a16="http://schemas.microsoft.com/office/drawing/2014/main" id="{63405BB2-EA8B-DF4F-B40D-37B864F7C344}"/>
              </a:ext>
            </a:extLst>
          </p:cNvPr>
          <p:cNvSpPr>
            <a:spLocks noGrp="1"/>
          </p:cNvSpPr>
          <p:nvPr>
            <p:ph type="body" idx="23" hasCustomPrompt="1"/>
          </p:nvPr>
        </p:nvSpPr>
        <p:spPr>
          <a:xfrm>
            <a:off x="7554360" y="3290961"/>
            <a:ext cx="1080000" cy="552732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NN.</a:t>
            </a:r>
          </a:p>
        </p:txBody>
      </p:sp>
      <p:sp>
        <p:nvSpPr>
          <p:cNvPr id="46" name="Espace réservé du texte 4">
            <a:extLst>
              <a:ext uri="{FF2B5EF4-FFF2-40B4-BE49-F238E27FC236}">
                <a16:creationId xmlns:a16="http://schemas.microsoft.com/office/drawing/2014/main" id="{C96A372E-23AB-1645-B4A8-AAF1D6AE633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550935" y="3845051"/>
            <a:ext cx="3600000" cy="360000"/>
          </a:xfrm>
          <a:prstGeom prst="rect">
            <a:avLst/>
          </a:prstGeom>
        </p:spPr>
        <p:txBody>
          <a:bodyPr anchor="t"/>
          <a:lstStyle>
            <a:lvl1pPr marL="0" indent="0">
              <a:spcAft>
                <a:spcPts val="0"/>
              </a:spcAft>
              <a:buNone/>
              <a:defRPr sz="1600" b="1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TITRE DU CHAPITRE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04447C2-B2BB-094A-A2D2-3EFA71DA32C1}"/>
              </a:ext>
            </a:extLst>
          </p:cNvPr>
          <p:cNvSpPr>
            <a:spLocks noGrp="1"/>
          </p:cNvSpPr>
          <p:nvPr>
            <p:ph type="sldNum" sz="quarter" idx="28"/>
          </p:nvPr>
        </p:nvSpPr>
        <p:spPr/>
        <p:txBody>
          <a:bodyPr/>
          <a:lstStyle/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31" name="Espace réservé du texte 6">
            <a:extLst>
              <a:ext uri="{FF2B5EF4-FFF2-40B4-BE49-F238E27FC236}">
                <a16:creationId xmlns:a16="http://schemas.microsoft.com/office/drawing/2014/main" id="{A1BD8D2E-882B-4115-BB0A-4A38D47DF6BA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150567" y="1521862"/>
            <a:ext cx="21600" cy="63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0" tIns="0" rIns="0" bIns="0"/>
          <a:lstStyle>
            <a:lvl1pPr marL="0" indent="0">
              <a:buNone/>
              <a:defRPr sz="500"/>
            </a:lvl1pPr>
          </a:lstStyle>
          <a:p>
            <a:pPr lvl="0"/>
            <a:r>
              <a:rPr lang="fr-FR" dirty="0"/>
              <a:t> </a:t>
            </a:r>
          </a:p>
        </p:txBody>
      </p:sp>
      <p:sp>
        <p:nvSpPr>
          <p:cNvPr id="35" name="Espace réservé du texte 6">
            <a:extLst>
              <a:ext uri="{FF2B5EF4-FFF2-40B4-BE49-F238E27FC236}">
                <a16:creationId xmlns:a16="http://schemas.microsoft.com/office/drawing/2014/main" id="{084485DE-C49B-4B00-B58D-6170FBE477FD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150567" y="2538946"/>
            <a:ext cx="21600" cy="63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0" tIns="0" rIns="0" bIns="0"/>
          <a:lstStyle>
            <a:lvl1pPr marL="0" indent="0">
              <a:buNone/>
              <a:defRPr sz="500"/>
            </a:lvl1pPr>
          </a:lstStyle>
          <a:p>
            <a:pPr lvl="0"/>
            <a:r>
              <a:rPr lang="fr-FR" dirty="0"/>
              <a:t> </a:t>
            </a:r>
          </a:p>
        </p:txBody>
      </p:sp>
      <p:sp>
        <p:nvSpPr>
          <p:cNvPr id="36" name="Espace réservé du texte 6">
            <a:extLst>
              <a:ext uri="{FF2B5EF4-FFF2-40B4-BE49-F238E27FC236}">
                <a16:creationId xmlns:a16="http://schemas.microsoft.com/office/drawing/2014/main" id="{8FAC638C-D037-47B5-A2D3-B689A0E75317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150567" y="3557108"/>
            <a:ext cx="21600" cy="63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0" tIns="0" rIns="0" bIns="0"/>
          <a:lstStyle>
            <a:lvl1pPr marL="0" indent="0">
              <a:buNone/>
              <a:defRPr sz="500"/>
            </a:lvl1pPr>
          </a:lstStyle>
          <a:p>
            <a:pPr lvl="0"/>
            <a:r>
              <a:rPr lang="fr-FR" dirty="0"/>
              <a:t> </a:t>
            </a:r>
          </a:p>
        </p:txBody>
      </p:sp>
      <p:sp>
        <p:nvSpPr>
          <p:cNvPr id="37" name="Espace réservé du texte 6">
            <a:extLst>
              <a:ext uri="{FF2B5EF4-FFF2-40B4-BE49-F238E27FC236}">
                <a16:creationId xmlns:a16="http://schemas.microsoft.com/office/drawing/2014/main" id="{BCBB00D8-F4CA-4503-AFB4-6935E50F1A30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150567" y="4581754"/>
            <a:ext cx="21600" cy="63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0" tIns="0" rIns="0" bIns="0"/>
          <a:lstStyle>
            <a:lvl1pPr marL="0" indent="0">
              <a:buNone/>
              <a:defRPr sz="500"/>
            </a:lvl1pPr>
          </a:lstStyle>
          <a:p>
            <a:pPr lvl="0"/>
            <a:r>
              <a:rPr lang="fr-FR" dirty="0"/>
              <a:t> </a:t>
            </a:r>
          </a:p>
        </p:txBody>
      </p:sp>
      <p:sp>
        <p:nvSpPr>
          <p:cNvPr id="52" name="Espace réservé du texte 6">
            <a:extLst>
              <a:ext uri="{FF2B5EF4-FFF2-40B4-BE49-F238E27FC236}">
                <a16:creationId xmlns:a16="http://schemas.microsoft.com/office/drawing/2014/main" id="{466F3304-30B1-4357-B802-6A687D0B9E6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7512502" y="1521862"/>
            <a:ext cx="21600" cy="63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0" tIns="0" rIns="0" bIns="0"/>
          <a:lstStyle>
            <a:lvl1pPr marL="0" indent="0">
              <a:buNone/>
              <a:defRPr sz="500"/>
            </a:lvl1pPr>
          </a:lstStyle>
          <a:p>
            <a:pPr lvl="0"/>
            <a:r>
              <a:rPr lang="fr-FR" dirty="0"/>
              <a:t> </a:t>
            </a:r>
          </a:p>
        </p:txBody>
      </p:sp>
      <p:sp>
        <p:nvSpPr>
          <p:cNvPr id="53" name="Espace réservé du texte 6">
            <a:extLst>
              <a:ext uri="{FF2B5EF4-FFF2-40B4-BE49-F238E27FC236}">
                <a16:creationId xmlns:a16="http://schemas.microsoft.com/office/drawing/2014/main" id="{6A33E5C5-DEB2-4E8A-8A19-D6622B086DAE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7512502" y="2538946"/>
            <a:ext cx="21600" cy="63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0" tIns="0" rIns="0" bIns="0"/>
          <a:lstStyle>
            <a:lvl1pPr marL="0" indent="0">
              <a:buNone/>
              <a:defRPr sz="500"/>
            </a:lvl1pPr>
          </a:lstStyle>
          <a:p>
            <a:pPr lvl="0"/>
            <a:r>
              <a:rPr lang="fr-FR" dirty="0"/>
              <a:t> </a:t>
            </a:r>
          </a:p>
        </p:txBody>
      </p:sp>
      <p:sp>
        <p:nvSpPr>
          <p:cNvPr id="54" name="Espace réservé du texte 6">
            <a:extLst>
              <a:ext uri="{FF2B5EF4-FFF2-40B4-BE49-F238E27FC236}">
                <a16:creationId xmlns:a16="http://schemas.microsoft.com/office/drawing/2014/main" id="{F21ADA1C-A3AB-4AC8-A63A-C3E2AE470954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7512502" y="3557108"/>
            <a:ext cx="21600" cy="63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0" tIns="0" rIns="0" bIns="0"/>
          <a:lstStyle>
            <a:lvl1pPr marL="0" indent="0">
              <a:buNone/>
              <a:defRPr sz="500"/>
            </a:lvl1pPr>
          </a:lstStyle>
          <a:p>
            <a:pPr lvl="0"/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8355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re 1">
            <a:extLst>
              <a:ext uri="{FF2B5EF4-FFF2-40B4-BE49-F238E27FC236}">
                <a16:creationId xmlns:a16="http://schemas.microsoft.com/office/drawing/2014/main" id="{6B3716BC-8FD3-496D-ACC7-678BE5DE6EE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2595" y="496971"/>
            <a:ext cx="11186809" cy="5406942"/>
          </a:xfrm>
          <a:prstGeom prst="rect">
            <a:avLst/>
          </a:prstGeom>
          <a:solidFill>
            <a:schemeClr val="accent4"/>
          </a:solidFill>
        </p:spPr>
        <p:txBody>
          <a:bodyPr lIns="396000" tIns="180000">
            <a:normAutofit/>
          </a:bodyPr>
          <a:lstStyle>
            <a:lvl1pPr algn="l">
              <a:defRPr sz="2500"/>
            </a:lvl1pPr>
          </a:lstStyle>
          <a:p>
            <a:r>
              <a:rPr lang="fr-FR" dirty="0"/>
              <a:t>SOMMAIRE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1BF3A9F-5739-4B40-A377-C403E92DB70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198747" y="1254637"/>
            <a:ext cx="1080000" cy="552732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NN.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E34A377-C4E7-474E-AF9C-C0C1512C4B48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3195322" y="1808727"/>
            <a:ext cx="3600000" cy="360000"/>
          </a:xfrm>
          <a:prstGeom prst="rect">
            <a:avLst/>
          </a:prstGeom>
        </p:spPr>
        <p:txBody>
          <a:bodyPr anchor="t"/>
          <a:lstStyle>
            <a:lvl1pPr marL="0" indent="0">
              <a:spcAft>
                <a:spcPts val="0"/>
              </a:spcAft>
              <a:buNone/>
              <a:defRPr sz="1600" b="1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TITRE DU Chapitre</a:t>
            </a:r>
          </a:p>
        </p:txBody>
      </p:sp>
      <p:sp>
        <p:nvSpPr>
          <p:cNvPr id="14" name="Espace réservé du texte 2">
            <a:extLst>
              <a:ext uri="{FF2B5EF4-FFF2-40B4-BE49-F238E27FC236}">
                <a16:creationId xmlns:a16="http://schemas.microsoft.com/office/drawing/2014/main" id="{32F40D82-1D3E-C543-A9C8-76923BEA9D35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3198747" y="2272799"/>
            <a:ext cx="1080000" cy="552732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NN.</a:t>
            </a:r>
          </a:p>
        </p:txBody>
      </p:sp>
      <p:sp>
        <p:nvSpPr>
          <p:cNvPr id="15" name="Espace réservé du texte 4">
            <a:extLst>
              <a:ext uri="{FF2B5EF4-FFF2-40B4-BE49-F238E27FC236}">
                <a16:creationId xmlns:a16="http://schemas.microsoft.com/office/drawing/2014/main" id="{86A352DF-AB9E-9B4F-AED0-504809360D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195322" y="2826889"/>
            <a:ext cx="3600000" cy="360000"/>
          </a:xfrm>
          <a:prstGeom prst="rect">
            <a:avLst/>
          </a:prstGeom>
        </p:spPr>
        <p:txBody>
          <a:bodyPr anchor="t"/>
          <a:lstStyle>
            <a:lvl1pPr marL="0" indent="0">
              <a:spcAft>
                <a:spcPts val="0"/>
              </a:spcAft>
              <a:buNone/>
              <a:defRPr sz="1600" b="1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TITRE DU CHAPITRE</a:t>
            </a:r>
          </a:p>
        </p:txBody>
      </p:sp>
      <p:sp>
        <p:nvSpPr>
          <p:cNvPr id="17" name="Espace réservé du texte 2">
            <a:extLst>
              <a:ext uri="{FF2B5EF4-FFF2-40B4-BE49-F238E27FC236}">
                <a16:creationId xmlns:a16="http://schemas.microsoft.com/office/drawing/2014/main" id="{9F35C531-5E0C-2348-94D4-E0DD456C2743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3198747" y="3290961"/>
            <a:ext cx="1080000" cy="552732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NN.</a:t>
            </a:r>
          </a:p>
        </p:txBody>
      </p:sp>
      <p:sp>
        <p:nvSpPr>
          <p:cNvPr id="18" name="Espace réservé du texte 4">
            <a:extLst>
              <a:ext uri="{FF2B5EF4-FFF2-40B4-BE49-F238E27FC236}">
                <a16:creationId xmlns:a16="http://schemas.microsoft.com/office/drawing/2014/main" id="{115F9863-8A3D-CA4E-B187-7654539E5C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195322" y="3845051"/>
            <a:ext cx="3600000" cy="360000"/>
          </a:xfrm>
          <a:prstGeom prst="rect">
            <a:avLst/>
          </a:prstGeom>
        </p:spPr>
        <p:txBody>
          <a:bodyPr anchor="t"/>
          <a:lstStyle>
            <a:lvl1pPr marL="0" indent="0">
              <a:spcAft>
                <a:spcPts val="0"/>
              </a:spcAft>
              <a:buNone/>
              <a:defRPr sz="1600" b="1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TITRE DU CHAPITRE</a:t>
            </a:r>
          </a:p>
        </p:txBody>
      </p:sp>
      <p:sp>
        <p:nvSpPr>
          <p:cNvPr id="20" name="Espace réservé du texte 2">
            <a:extLst>
              <a:ext uri="{FF2B5EF4-FFF2-40B4-BE49-F238E27FC236}">
                <a16:creationId xmlns:a16="http://schemas.microsoft.com/office/drawing/2014/main" id="{023166E1-6828-4A45-B43D-B0C2EE9820E9}"/>
              </a:ext>
            </a:extLst>
          </p:cNvPr>
          <p:cNvSpPr>
            <a:spLocks noGrp="1"/>
          </p:cNvSpPr>
          <p:nvPr>
            <p:ph type="body" idx="17" hasCustomPrompt="1"/>
          </p:nvPr>
        </p:nvSpPr>
        <p:spPr>
          <a:xfrm>
            <a:off x="3198747" y="4315607"/>
            <a:ext cx="1080000" cy="552732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NN.</a:t>
            </a:r>
          </a:p>
        </p:txBody>
      </p:sp>
      <p:sp>
        <p:nvSpPr>
          <p:cNvPr id="21" name="Espace réservé du texte 4">
            <a:extLst>
              <a:ext uri="{FF2B5EF4-FFF2-40B4-BE49-F238E27FC236}">
                <a16:creationId xmlns:a16="http://schemas.microsoft.com/office/drawing/2014/main" id="{507F5AEF-E57D-BC4A-AC62-A4381DC446A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195322" y="4869697"/>
            <a:ext cx="3600000" cy="360000"/>
          </a:xfrm>
          <a:prstGeom prst="rect">
            <a:avLst/>
          </a:prstGeom>
        </p:spPr>
        <p:txBody>
          <a:bodyPr anchor="t"/>
          <a:lstStyle>
            <a:lvl1pPr marL="0" indent="0">
              <a:spcAft>
                <a:spcPts val="0"/>
              </a:spcAft>
              <a:buNone/>
              <a:defRPr sz="1600" b="1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TITRE DU CHAPITRE</a:t>
            </a:r>
          </a:p>
        </p:txBody>
      </p:sp>
      <p:sp>
        <p:nvSpPr>
          <p:cNvPr id="39" name="Espace réservé du texte 2">
            <a:extLst>
              <a:ext uri="{FF2B5EF4-FFF2-40B4-BE49-F238E27FC236}">
                <a16:creationId xmlns:a16="http://schemas.microsoft.com/office/drawing/2014/main" id="{961AF32D-B3C4-B445-80F7-88D960D0C1D1}"/>
              </a:ext>
            </a:extLst>
          </p:cNvPr>
          <p:cNvSpPr>
            <a:spLocks noGrp="1"/>
          </p:cNvSpPr>
          <p:nvPr>
            <p:ph type="body" idx="19" hasCustomPrompt="1"/>
          </p:nvPr>
        </p:nvSpPr>
        <p:spPr>
          <a:xfrm>
            <a:off x="7554360" y="1254637"/>
            <a:ext cx="1080000" cy="552732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NN.</a:t>
            </a:r>
          </a:p>
        </p:txBody>
      </p:sp>
      <p:sp>
        <p:nvSpPr>
          <p:cNvPr id="40" name="Espace réservé du texte 4">
            <a:extLst>
              <a:ext uri="{FF2B5EF4-FFF2-40B4-BE49-F238E27FC236}">
                <a16:creationId xmlns:a16="http://schemas.microsoft.com/office/drawing/2014/main" id="{E72F3648-22FD-2C45-9AA6-7AC920990BE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550935" y="1808727"/>
            <a:ext cx="3600000" cy="360000"/>
          </a:xfrm>
          <a:prstGeom prst="rect">
            <a:avLst/>
          </a:prstGeom>
        </p:spPr>
        <p:txBody>
          <a:bodyPr anchor="t"/>
          <a:lstStyle>
            <a:lvl1pPr marL="0" indent="0">
              <a:spcAft>
                <a:spcPts val="0"/>
              </a:spcAft>
              <a:buNone/>
              <a:defRPr sz="1600" b="1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TITRE DU CHAPITRE</a:t>
            </a:r>
          </a:p>
        </p:txBody>
      </p:sp>
      <p:sp>
        <p:nvSpPr>
          <p:cNvPr id="42" name="Espace réservé du texte 2">
            <a:extLst>
              <a:ext uri="{FF2B5EF4-FFF2-40B4-BE49-F238E27FC236}">
                <a16:creationId xmlns:a16="http://schemas.microsoft.com/office/drawing/2014/main" id="{35295063-CF4F-3C4D-B623-028D3714E8AF}"/>
              </a:ext>
            </a:extLst>
          </p:cNvPr>
          <p:cNvSpPr>
            <a:spLocks noGrp="1"/>
          </p:cNvSpPr>
          <p:nvPr>
            <p:ph type="body" idx="21" hasCustomPrompt="1"/>
          </p:nvPr>
        </p:nvSpPr>
        <p:spPr>
          <a:xfrm>
            <a:off x="7554360" y="2272799"/>
            <a:ext cx="1080000" cy="552732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NN.</a:t>
            </a:r>
          </a:p>
        </p:txBody>
      </p:sp>
      <p:sp>
        <p:nvSpPr>
          <p:cNvPr id="43" name="Espace réservé du texte 4">
            <a:extLst>
              <a:ext uri="{FF2B5EF4-FFF2-40B4-BE49-F238E27FC236}">
                <a16:creationId xmlns:a16="http://schemas.microsoft.com/office/drawing/2014/main" id="{DC69E802-F70E-CD47-80B7-94A25976D0D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550935" y="2826889"/>
            <a:ext cx="3600000" cy="360000"/>
          </a:xfrm>
          <a:prstGeom prst="rect">
            <a:avLst/>
          </a:prstGeom>
        </p:spPr>
        <p:txBody>
          <a:bodyPr anchor="t"/>
          <a:lstStyle>
            <a:lvl1pPr marL="0" indent="0">
              <a:spcAft>
                <a:spcPts val="0"/>
              </a:spcAft>
              <a:buNone/>
              <a:defRPr sz="1600" b="1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TITRE DU CHAPITRE</a:t>
            </a:r>
          </a:p>
        </p:txBody>
      </p:sp>
      <p:sp>
        <p:nvSpPr>
          <p:cNvPr id="45" name="Espace réservé du texte 2">
            <a:extLst>
              <a:ext uri="{FF2B5EF4-FFF2-40B4-BE49-F238E27FC236}">
                <a16:creationId xmlns:a16="http://schemas.microsoft.com/office/drawing/2014/main" id="{63405BB2-EA8B-DF4F-B40D-37B864F7C344}"/>
              </a:ext>
            </a:extLst>
          </p:cNvPr>
          <p:cNvSpPr>
            <a:spLocks noGrp="1"/>
          </p:cNvSpPr>
          <p:nvPr>
            <p:ph type="body" idx="23" hasCustomPrompt="1"/>
          </p:nvPr>
        </p:nvSpPr>
        <p:spPr>
          <a:xfrm>
            <a:off x="7554360" y="3290961"/>
            <a:ext cx="1080000" cy="552732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NN.</a:t>
            </a:r>
          </a:p>
        </p:txBody>
      </p:sp>
      <p:sp>
        <p:nvSpPr>
          <p:cNvPr id="46" name="Espace réservé du texte 4">
            <a:extLst>
              <a:ext uri="{FF2B5EF4-FFF2-40B4-BE49-F238E27FC236}">
                <a16:creationId xmlns:a16="http://schemas.microsoft.com/office/drawing/2014/main" id="{C96A372E-23AB-1645-B4A8-AAF1D6AE633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550935" y="3845051"/>
            <a:ext cx="3600000" cy="360000"/>
          </a:xfrm>
          <a:prstGeom prst="rect">
            <a:avLst/>
          </a:prstGeom>
        </p:spPr>
        <p:txBody>
          <a:bodyPr anchor="t"/>
          <a:lstStyle>
            <a:lvl1pPr marL="0" indent="0">
              <a:spcAft>
                <a:spcPts val="0"/>
              </a:spcAft>
              <a:buNone/>
              <a:defRPr sz="1600" b="1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TITRE DU CHAPITRE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04447C2-B2BB-094A-A2D2-3EFA71DA32C1}"/>
              </a:ext>
            </a:extLst>
          </p:cNvPr>
          <p:cNvSpPr>
            <a:spLocks noGrp="1"/>
          </p:cNvSpPr>
          <p:nvPr>
            <p:ph type="sldNum" sz="quarter" idx="28"/>
          </p:nvPr>
        </p:nvSpPr>
        <p:spPr/>
        <p:txBody>
          <a:bodyPr/>
          <a:lstStyle/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31" name="Espace réservé du texte 6">
            <a:extLst>
              <a:ext uri="{FF2B5EF4-FFF2-40B4-BE49-F238E27FC236}">
                <a16:creationId xmlns:a16="http://schemas.microsoft.com/office/drawing/2014/main" id="{A1BD8D2E-882B-4115-BB0A-4A38D47DF6BA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150567" y="1521862"/>
            <a:ext cx="21600" cy="63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0" tIns="0" rIns="0" bIns="0"/>
          <a:lstStyle>
            <a:lvl1pPr marL="0" indent="0">
              <a:buNone/>
              <a:defRPr sz="500"/>
            </a:lvl1pPr>
          </a:lstStyle>
          <a:p>
            <a:pPr lvl="0"/>
            <a:r>
              <a:rPr lang="fr-FR" dirty="0"/>
              <a:t> </a:t>
            </a:r>
          </a:p>
        </p:txBody>
      </p:sp>
      <p:sp>
        <p:nvSpPr>
          <p:cNvPr id="35" name="Espace réservé du texte 6">
            <a:extLst>
              <a:ext uri="{FF2B5EF4-FFF2-40B4-BE49-F238E27FC236}">
                <a16:creationId xmlns:a16="http://schemas.microsoft.com/office/drawing/2014/main" id="{084485DE-C49B-4B00-B58D-6170FBE477FD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150567" y="2538946"/>
            <a:ext cx="21600" cy="63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0" tIns="0" rIns="0" bIns="0"/>
          <a:lstStyle>
            <a:lvl1pPr marL="0" indent="0">
              <a:buNone/>
              <a:defRPr sz="500"/>
            </a:lvl1pPr>
          </a:lstStyle>
          <a:p>
            <a:pPr lvl="0"/>
            <a:r>
              <a:rPr lang="fr-FR" dirty="0"/>
              <a:t> </a:t>
            </a:r>
          </a:p>
        </p:txBody>
      </p:sp>
      <p:sp>
        <p:nvSpPr>
          <p:cNvPr id="36" name="Espace réservé du texte 6">
            <a:extLst>
              <a:ext uri="{FF2B5EF4-FFF2-40B4-BE49-F238E27FC236}">
                <a16:creationId xmlns:a16="http://schemas.microsoft.com/office/drawing/2014/main" id="{8FAC638C-D037-47B5-A2D3-B689A0E75317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150567" y="3557108"/>
            <a:ext cx="21600" cy="63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0" tIns="0" rIns="0" bIns="0"/>
          <a:lstStyle>
            <a:lvl1pPr marL="0" indent="0">
              <a:buNone/>
              <a:defRPr sz="500"/>
            </a:lvl1pPr>
          </a:lstStyle>
          <a:p>
            <a:pPr lvl="0"/>
            <a:r>
              <a:rPr lang="fr-FR" dirty="0"/>
              <a:t> </a:t>
            </a:r>
          </a:p>
        </p:txBody>
      </p:sp>
      <p:sp>
        <p:nvSpPr>
          <p:cNvPr id="37" name="Espace réservé du texte 6">
            <a:extLst>
              <a:ext uri="{FF2B5EF4-FFF2-40B4-BE49-F238E27FC236}">
                <a16:creationId xmlns:a16="http://schemas.microsoft.com/office/drawing/2014/main" id="{BCBB00D8-F4CA-4503-AFB4-6935E50F1A30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150567" y="4581754"/>
            <a:ext cx="21600" cy="63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0" tIns="0" rIns="0" bIns="0"/>
          <a:lstStyle>
            <a:lvl1pPr marL="0" indent="0">
              <a:buNone/>
              <a:defRPr sz="500"/>
            </a:lvl1pPr>
          </a:lstStyle>
          <a:p>
            <a:pPr lvl="0"/>
            <a:r>
              <a:rPr lang="fr-FR" dirty="0"/>
              <a:t> </a:t>
            </a:r>
          </a:p>
        </p:txBody>
      </p:sp>
      <p:sp>
        <p:nvSpPr>
          <p:cNvPr id="52" name="Espace réservé du texte 6">
            <a:extLst>
              <a:ext uri="{FF2B5EF4-FFF2-40B4-BE49-F238E27FC236}">
                <a16:creationId xmlns:a16="http://schemas.microsoft.com/office/drawing/2014/main" id="{466F3304-30B1-4357-B802-6A687D0B9E6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7512502" y="1521862"/>
            <a:ext cx="21600" cy="63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0" tIns="0" rIns="0" bIns="0"/>
          <a:lstStyle>
            <a:lvl1pPr marL="0" indent="0">
              <a:buNone/>
              <a:defRPr sz="500"/>
            </a:lvl1pPr>
          </a:lstStyle>
          <a:p>
            <a:pPr lvl="0"/>
            <a:r>
              <a:rPr lang="fr-FR" dirty="0"/>
              <a:t> </a:t>
            </a:r>
          </a:p>
        </p:txBody>
      </p:sp>
      <p:sp>
        <p:nvSpPr>
          <p:cNvPr id="53" name="Espace réservé du texte 6">
            <a:extLst>
              <a:ext uri="{FF2B5EF4-FFF2-40B4-BE49-F238E27FC236}">
                <a16:creationId xmlns:a16="http://schemas.microsoft.com/office/drawing/2014/main" id="{6A33E5C5-DEB2-4E8A-8A19-D6622B086DAE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7512502" y="2538946"/>
            <a:ext cx="21600" cy="63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0" tIns="0" rIns="0" bIns="0"/>
          <a:lstStyle>
            <a:lvl1pPr marL="0" indent="0">
              <a:buNone/>
              <a:defRPr sz="500"/>
            </a:lvl1pPr>
          </a:lstStyle>
          <a:p>
            <a:pPr lvl="0"/>
            <a:r>
              <a:rPr lang="fr-FR" dirty="0"/>
              <a:t> </a:t>
            </a:r>
          </a:p>
        </p:txBody>
      </p:sp>
      <p:sp>
        <p:nvSpPr>
          <p:cNvPr id="54" name="Espace réservé du texte 6">
            <a:extLst>
              <a:ext uri="{FF2B5EF4-FFF2-40B4-BE49-F238E27FC236}">
                <a16:creationId xmlns:a16="http://schemas.microsoft.com/office/drawing/2014/main" id="{F21ADA1C-A3AB-4AC8-A63A-C3E2AE470954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7512502" y="3557108"/>
            <a:ext cx="21600" cy="63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0" tIns="0" rIns="0" bIns="0"/>
          <a:lstStyle>
            <a:lvl1pPr marL="0" indent="0">
              <a:buNone/>
              <a:defRPr sz="500"/>
            </a:lvl1pPr>
          </a:lstStyle>
          <a:p>
            <a:pPr lvl="0"/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083665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verture de 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F5338D63-7F58-4C41-967C-A9B0AAD4A3E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04000" y="496800"/>
            <a:ext cx="11185200" cy="5407113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r-FR" dirty="0"/>
              <a:t> 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1BF3A9F-5739-4B40-A377-C403E92DB70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538560" y="1700171"/>
            <a:ext cx="2880000" cy="1299879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88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NN.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E34A377-C4E7-474E-AF9C-C0C1512C4B48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1538558" y="3000049"/>
            <a:ext cx="7560000" cy="1692000"/>
          </a:xfrm>
          <a:prstGeom prst="rect">
            <a:avLst/>
          </a:prstGeom>
        </p:spPr>
        <p:txBody>
          <a:bodyPr anchor="t"/>
          <a:lstStyle>
            <a:lvl1pPr marL="0" indent="0">
              <a:lnSpc>
                <a:spcPct val="120000"/>
              </a:lnSpc>
              <a:buNone/>
              <a:defRPr sz="3800" b="1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TITRE DU CHAPITRE sur plusieurs lignes</a:t>
            </a:r>
          </a:p>
        </p:txBody>
      </p:sp>
      <p:sp>
        <p:nvSpPr>
          <p:cNvPr id="50" name="Espace réservé du numéro de diapositive 49">
            <a:extLst>
              <a:ext uri="{FF2B5EF4-FFF2-40B4-BE49-F238E27FC236}">
                <a16:creationId xmlns:a16="http://schemas.microsoft.com/office/drawing/2014/main" id="{28BD423F-B223-3849-B9E3-A73BC0148457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4" name="Espace réservé du texte 6">
            <a:extLst>
              <a:ext uri="{FF2B5EF4-FFF2-40B4-BE49-F238E27FC236}">
                <a16:creationId xmlns:a16="http://schemas.microsoft.com/office/drawing/2014/main" id="{73D67ACB-3E0F-4ED7-8607-B138A3FD73A3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347961" y="2283861"/>
            <a:ext cx="28800" cy="2422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0" tIns="0" rIns="0" bIns="0"/>
          <a:lstStyle>
            <a:lvl1pPr marL="0" indent="0">
              <a:buNone/>
              <a:defRPr sz="500"/>
            </a:lvl1pPr>
          </a:lstStyle>
          <a:p>
            <a:pPr lvl="0"/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540802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uverture de 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F5338D63-7F58-4C41-967C-A9B0AAD4A3E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04000" y="496800"/>
            <a:ext cx="11185200" cy="5407113"/>
          </a:xfrm>
          <a:prstGeom prst="rect">
            <a:avLst/>
          </a:prstGeom>
          <a:solidFill>
            <a:schemeClr val="tx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r-FR" dirty="0"/>
              <a:t> 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1BF3A9F-5739-4B40-A377-C403E92DB70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538560" y="1700171"/>
            <a:ext cx="2880000" cy="1299879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88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NN.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E34A377-C4E7-474E-AF9C-C0C1512C4B48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1538558" y="3000049"/>
            <a:ext cx="7560000" cy="1692000"/>
          </a:xfrm>
          <a:prstGeom prst="rect">
            <a:avLst/>
          </a:prstGeom>
        </p:spPr>
        <p:txBody>
          <a:bodyPr anchor="t"/>
          <a:lstStyle>
            <a:lvl1pPr marL="0" indent="0">
              <a:lnSpc>
                <a:spcPct val="120000"/>
              </a:lnSpc>
              <a:buNone/>
              <a:defRPr sz="3800" b="1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TITRE DU CHAPITRE sur plusieurs lignes</a:t>
            </a:r>
          </a:p>
        </p:txBody>
      </p:sp>
      <p:sp>
        <p:nvSpPr>
          <p:cNvPr id="50" name="Espace réservé du numéro de diapositive 49">
            <a:extLst>
              <a:ext uri="{FF2B5EF4-FFF2-40B4-BE49-F238E27FC236}">
                <a16:creationId xmlns:a16="http://schemas.microsoft.com/office/drawing/2014/main" id="{28BD423F-B223-3849-B9E3-A73BC0148457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4" name="Espace réservé du texte 6">
            <a:extLst>
              <a:ext uri="{FF2B5EF4-FFF2-40B4-BE49-F238E27FC236}">
                <a16:creationId xmlns:a16="http://schemas.microsoft.com/office/drawing/2014/main" id="{73D67ACB-3E0F-4ED7-8607-B138A3FD73A3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347961" y="2283861"/>
            <a:ext cx="28800" cy="2422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0" tIns="0" rIns="0" bIns="0"/>
          <a:lstStyle>
            <a:lvl1pPr marL="0" indent="0">
              <a:buNone/>
              <a:defRPr sz="500"/>
            </a:lvl1pPr>
          </a:lstStyle>
          <a:p>
            <a:pPr lvl="0"/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25750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Ouverture de 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F5338D63-7F58-4C41-967C-A9B0AAD4A3E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04000" y="496800"/>
            <a:ext cx="11185200" cy="5407113"/>
          </a:xfrm>
          <a:prstGeom prst="rect">
            <a:avLst/>
          </a:prstGeom>
          <a:solidFill>
            <a:schemeClr val="accent1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r-FR" dirty="0"/>
              <a:t> 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1BF3A9F-5739-4B40-A377-C403E92DB70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538560" y="1700171"/>
            <a:ext cx="2880000" cy="1299879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88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NN.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E34A377-C4E7-474E-AF9C-C0C1512C4B48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1538558" y="3000049"/>
            <a:ext cx="7560000" cy="1692000"/>
          </a:xfrm>
          <a:prstGeom prst="rect">
            <a:avLst/>
          </a:prstGeom>
        </p:spPr>
        <p:txBody>
          <a:bodyPr anchor="t"/>
          <a:lstStyle>
            <a:lvl1pPr marL="0" indent="0">
              <a:lnSpc>
                <a:spcPct val="120000"/>
              </a:lnSpc>
              <a:buNone/>
              <a:defRPr sz="3800" b="1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TITRE DU CHAPITRE sur plusieurs lignes</a:t>
            </a:r>
          </a:p>
        </p:txBody>
      </p:sp>
      <p:sp>
        <p:nvSpPr>
          <p:cNvPr id="50" name="Espace réservé du numéro de diapositive 49">
            <a:extLst>
              <a:ext uri="{FF2B5EF4-FFF2-40B4-BE49-F238E27FC236}">
                <a16:creationId xmlns:a16="http://schemas.microsoft.com/office/drawing/2014/main" id="{28BD423F-B223-3849-B9E3-A73BC0148457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4" name="Espace réservé du texte 6">
            <a:extLst>
              <a:ext uri="{FF2B5EF4-FFF2-40B4-BE49-F238E27FC236}">
                <a16:creationId xmlns:a16="http://schemas.microsoft.com/office/drawing/2014/main" id="{73D67ACB-3E0F-4ED7-8607-B138A3FD73A3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347961" y="2283861"/>
            <a:ext cx="28800" cy="2422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0" tIns="0" rIns="0" bIns="0"/>
          <a:lstStyle>
            <a:lvl1pPr marL="0" indent="0">
              <a:buNone/>
              <a:defRPr sz="500"/>
            </a:lvl1pPr>
          </a:lstStyle>
          <a:p>
            <a:pPr lvl="0"/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418600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Ouverture de 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F5338D63-7F58-4C41-967C-A9B0AAD4A3E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04000" y="496800"/>
            <a:ext cx="11185200" cy="5407113"/>
          </a:xfrm>
          <a:prstGeom prst="rect">
            <a:avLst/>
          </a:prstGeom>
          <a:solidFill>
            <a:schemeClr val="accent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r-FR" dirty="0"/>
              <a:t> 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1BF3A9F-5739-4B40-A377-C403E92DB70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538560" y="1700171"/>
            <a:ext cx="2880000" cy="1299879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88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NN.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E34A377-C4E7-474E-AF9C-C0C1512C4B48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1538558" y="3000049"/>
            <a:ext cx="7560000" cy="1692000"/>
          </a:xfrm>
          <a:prstGeom prst="rect">
            <a:avLst/>
          </a:prstGeom>
        </p:spPr>
        <p:txBody>
          <a:bodyPr anchor="t"/>
          <a:lstStyle>
            <a:lvl1pPr marL="0" indent="0">
              <a:lnSpc>
                <a:spcPct val="120000"/>
              </a:lnSpc>
              <a:buNone/>
              <a:defRPr sz="3800" b="1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TITRE DU CHAPITRE sur plusieurs lignes</a:t>
            </a:r>
          </a:p>
        </p:txBody>
      </p:sp>
      <p:sp>
        <p:nvSpPr>
          <p:cNvPr id="50" name="Espace réservé du numéro de diapositive 49">
            <a:extLst>
              <a:ext uri="{FF2B5EF4-FFF2-40B4-BE49-F238E27FC236}">
                <a16:creationId xmlns:a16="http://schemas.microsoft.com/office/drawing/2014/main" id="{28BD423F-B223-3849-B9E3-A73BC0148457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4" name="Espace réservé du texte 6">
            <a:extLst>
              <a:ext uri="{FF2B5EF4-FFF2-40B4-BE49-F238E27FC236}">
                <a16:creationId xmlns:a16="http://schemas.microsoft.com/office/drawing/2014/main" id="{73D67ACB-3E0F-4ED7-8607-B138A3FD73A3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347961" y="2283861"/>
            <a:ext cx="28800" cy="2422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0" tIns="0" rIns="0" bIns="0"/>
          <a:lstStyle>
            <a:lvl1pPr marL="0" indent="0">
              <a:buNone/>
              <a:defRPr sz="500"/>
            </a:lvl1pPr>
          </a:lstStyle>
          <a:p>
            <a:pPr lvl="0"/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565706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Ouverture de 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F5338D63-7F58-4C41-967C-A9B0AAD4A3E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04000" y="496800"/>
            <a:ext cx="11185200" cy="5407113"/>
          </a:xfrm>
          <a:prstGeom prst="rect">
            <a:avLst/>
          </a:prstGeom>
          <a:solidFill>
            <a:schemeClr val="accent4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r-FR" dirty="0"/>
              <a:t> 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1BF3A9F-5739-4B40-A377-C403E92DB70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538560" y="1700171"/>
            <a:ext cx="2880000" cy="1299879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88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NN.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E34A377-C4E7-474E-AF9C-C0C1512C4B48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1538558" y="3000049"/>
            <a:ext cx="7560000" cy="1692000"/>
          </a:xfrm>
          <a:prstGeom prst="rect">
            <a:avLst/>
          </a:prstGeom>
        </p:spPr>
        <p:txBody>
          <a:bodyPr anchor="t"/>
          <a:lstStyle>
            <a:lvl1pPr marL="0" indent="0">
              <a:lnSpc>
                <a:spcPct val="120000"/>
              </a:lnSpc>
              <a:buNone/>
              <a:defRPr sz="3800" b="1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TITRE DU CHAPITRE sur plusieurs lignes</a:t>
            </a:r>
          </a:p>
        </p:txBody>
      </p:sp>
      <p:sp>
        <p:nvSpPr>
          <p:cNvPr id="50" name="Espace réservé du numéro de diapositive 49">
            <a:extLst>
              <a:ext uri="{FF2B5EF4-FFF2-40B4-BE49-F238E27FC236}">
                <a16:creationId xmlns:a16="http://schemas.microsoft.com/office/drawing/2014/main" id="{28BD423F-B223-3849-B9E3-A73BC0148457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4" name="Espace réservé du texte 6">
            <a:extLst>
              <a:ext uri="{FF2B5EF4-FFF2-40B4-BE49-F238E27FC236}">
                <a16:creationId xmlns:a16="http://schemas.microsoft.com/office/drawing/2014/main" id="{73D67ACB-3E0F-4ED7-8607-B138A3FD73A3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347961" y="2283861"/>
            <a:ext cx="28800" cy="2422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0" tIns="0" rIns="0" bIns="0"/>
          <a:lstStyle>
            <a:lvl1pPr marL="0" indent="0">
              <a:buNone/>
              <a:defRPr sz="500"/>
            </a:lvl1pPr>
          </a:lstStyle>
          <a:p>
            <a:pPr lvl="0"/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639778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verture de sous-par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F5338D63-7F58-4C41-967C-A9B0AAD4A3E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04000" y="496800"/>
            <a:ext cx="11185200" cy="5407113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r-FR" dirty="0"/>
              <a:t> 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E34A377-C4E7-474E-AF9C-C0C1512C4B48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1538558" y="3000049"/>
            <a:ext cx="7560000" cy="1692000"/>
          </a:xfrm>
          <a:prstGeom prst="rect">
            <a:avLst/>
          </a:prstGeom>
        </p:spPr>
        <p:txBody>
          <a:bodyPr anchor="t"/>
          <a:lstStyle>
            <a:lvl1pPr marL="0" indent="0">
              <a:lnSpc>
                <a:spcPct val="120000"/>
              </a:lnSpc>
              <a:buNone/>
              <a:defRPr sz="3800" b="0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TITRE </a:t>
            </a:r>
            <a:r>
              <a:rPr lang="fr-FR" dirty="0" smtClean="0"/>
              <a:t>DE LA SOUS-PARTIE SUR PLUSIEURS LIGNES</a:t>
            </a:r>
            <a:endParaRPr lang="fr-FR" dirty="0"/>
          </a:p>
        </p:txBody>
      </p:sp>
      <p:sp>
        <p:nvSpPr>
          <p:cNvPr id="50" name="Espace réservé du numéro de diapositive 49">
            <a:extLst>
              <a:ext uri="{FF2B5EF4-FFF2-40B4-BE49-F238E27FC236}">
                <a16:creationId xmlns:a16="http://schemas.microsoft.com/office/drawing/2014/main" id="{28BD423F-B223-3849-B9E3-A73BC0148457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4" name="Espace réservé du texte 6">
            <a:extLst>
              <a:ext uri="{FF2B5EF4-FFF2-40B4-BE49-F238E27FC236}">
                <a16:creationId xmlns:a16="http://schemas.microsoft.com/office/drawing/2014/main" id="{73D67ACB-3E0F-4ED7-8607-B138A3FD73A3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 flipH="1">
            <a:off x="1376760" y="2968283"/>
            <a:ext cx="45719" cy="17383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0" tIns="0" rIns="0" bIns="0"/>
          <a:lstStyle>
            <a:lvl1pPr marL="0" indent="0">
              <a:buNone/>
              <a:defRPr sz="500"/>
            </a:lvl1pPr>
          </a:lstStyle>
          <a:p>
            <a:pPr lvl="0"/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049737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uverture de sous-par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F5338D63-7F58-4C41-967C-A9B0AAD4A3E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04000" y="496800"/>
            <a:ext cx="11185200" cy="5407113"/>
          </a:xfrm>
          <a:prstGeom prst="rect">
            <a:avLst/>
          </a:prstGeom>
          <a:solidFill>
            <a:schemeClr val="tx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r-FR" dirty="0"/>
              <a:t> </a:t>
            </a:r>
          </a:p>
        </p:txBody>
      </p:sp>
      <p:sp>
        <p:nvSpPr>
          <p:cNvPr id="50" name="Espace réservé du numéro de diapositive 49">
            <a:extLst>
              <a:ext uri="{FF2B5EF4-FFF2-40B4-BE49-F238E27FC236}">
                <a16:creationId xmlns:a16="http://schemas.microsoft.com/office/drawing/2014/main" id="{28BD423F-B223-3849-B9E3-A73BC0148457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Espace réservé du texte 4">
            <a:extLst>
              <a:ext uri="{FF2B5EF4-FFF2-40B4-BE49-F238E27FC236}">
                <a16:creationId xmlns:a16="http://schemas.microsoft.com/office/drawing/2014/main" id="{AE34A377-C4E7-474E-AF9C-C0C1512C4B48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1538558" y="3000049"/>
            <a:ext cx="7560000" cy="1692000"/>
          </a:xfrm>
          <a:prstGeom prst="rect">
            <a:avLst/>
          </a:prstGeom>
        </p:spPr>
        <p:txBody>
          <a:bodyPr anchor="t"/>
          <a:lstStyle>
            <a:lvl1pPr marL="0" marR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Tx/>
              <a:buFont typeface="Symbol" panose="05050102010706020507" pitchFamily="18" charset="2"/>
              <a:buNone/>
              <a:tabLst/>
              <a:defRPr sz="3800" b="0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Tx/>
              <a:buFont typeface="Symbol" panose="05050102010706020507" pitchFamily="18" charset="2"/>
              <a:buNone/>
              <a:tabLst/>
              <a:defRPr/>
            </a:pPr>
            <a:r>
              <a:rPr lang="fr-FR" dirty="0"/>
              <a:t>TITRE </a:t>
            </a:r>
            <a:r>
              <a:rPr lang="fr-FR" dirty="0" smtClean="0"/>
              <a:t>DE LA SOUS-PARTIE SUR PLUSIEURS LIGNES</a:t>
            </a:r>
          </a:p>
          <a:p>
            <a:pPr lvl="0"/>
            <a:endParaRPr lang="fr-FR" dirty="0"/>
          </a:p>
        </p:txBody>
      </p:sp>
      <p:sp>
        <p:nvSpPr>
          <p:cNvPr id="9" name="Espace réservé du texte 6">
            <a:extLst>
              <a:ext uri="{FF2B5EF4-FFF2-40B4-BE49-F238E27FC236}">
                <a16:creationId xmlns:a16="http://schemas.microsoft.com/office/drawing/2014/main" id="{73D67ACB-3E0F-4ED7-8607-B138A3FD73A3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 flipH="1">
            <a:off x="1376760" y="2968283"/>
            <a:ext cx="45719" cy="17383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0" tIns="0" rIns="0" bIns="0"/>
          <a:lstStyle>
            <a:lvl1pPr marL="0" indent="0">
              <a:buNone/>
              <a:defRPr sz="500"/>
            </a:lvl1pPr>
          </a:lstStyle>
          <a:p>
            <a:pPr lvl="0"/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606047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Ouverture de sous-par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F5338D63-7F58-4C41-967C-A9B0AAD4A3E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04000" y="496800"/>
            <a:ext cx="11185200" cy="5407113"/>
          </a:xfrm>
          <a:prstGeom prst="rect">
            <a:avLst/>
          </a:prstGeom>
          <a:solidFill>
            <a:schemeClr val="accent1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r-FR" dirty="0"/>
              <a:t> </a:t>
            </a:r>
          </a:p>
        </p:txBody>
      </p:sp>
      <p:sp>
        <p:nvSpPr>
          <p:cNvPr id="50" name="Espace réservé du numéro de diapositive 49">
            <a:extLst>
              <a:ext uri="{FF2B5EF4-FFF2-40B4-BE49-F238E27FC236}">
                <a16:creationId xmlns:a16="http://schemas.microsoft.com/office/drawing/2014/main" id="{28BD423F-B223-3849-B9E3-A73BC0148457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Espace réservé du texte 4">
            <a:extLst>
              <a:ext uri="{FF2B5EF4-FFF2-40B4-BE49-F238E27FC236}">
                <a16:creationId xmlns:a16="http://schemas.microsoft.com/office/drawing/2014/main" id="{AE34A377-C4E7-474E-AF9C-C0C1512C4B48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1538558" y="3000049"/>
            <a:ext cx="7560000" cy="1692000"/>
          </a:xfrm>
          <a:prstGeom prst="rect">
            <a:avLst/>
          </a:prstGeom>
        </p:spPr>
        <p:txBody>
          <a:bodyPr anchor="t"/>
          <a:lstStyle>
            <a:lvl1pPr marL="0" marR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Tx/>
              <a:buFont typeface="Symbol" panose="05050102010706020507" pitchFamily="18" charset="2"/>
              <a:buNone/>
              <a:tabLst/>
              <a:defRPr sz="3800" b="0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Tx/>
              <a:buFont typeface="Symbol" panose="05050102010706020507" pitchFamily="18" charset="2"/>
              <a:buNone/>
              <a:tabLst/>
              <a:defRPr/>
            </a:pPr>
            <a:r>
              <a:rPr lang="fr-FR" dirty="0"/>
              <a:t>TITRE </a:t>
            </a:r>
            <a:r>
              <a:rPr lang="fr-FR" dirty="0" smtClean="0"/>
              <a:t>DE LA SOUS-PARTIE SUR PLUSIEURS LIGNES</a:t>
            </a:r>
          </a:p>
          <a:p>
            <a:pPr lvl="0"/>
            <a:endParaRPr lang="fr-FR" dirty="0"/>
          </a:p>
        </p:txBody>
      </p:sp>
      <p:sp>
        <p:nvSpPr>
          <p:cNvPr id="9" name="Espace réservé du texte 6">
            <a:extLst>
              <a:ext uri="{FF2B5EF4-FFF2-40B4-BE49-F238E27FC236}">
                <a16:creationId xmlns:a16="http://schemas.microsoft.com/office/drawing/2014/main" id="{73D67ACB-3E0F-4ED7-8607-B138A3FD73A3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 flipH="1">
            <a:off x="1376760" y="2968283"/>
            <a:ext cx="45719" cy="17383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0" tIns="0" rIns="0" bIns="0"/>
          <a:lstStyle>
            <a:lvl1pPr marL="0" indent="0">
              <a:buNone/>
              <a:defRPr sz="500"/>
            </a:lvl1pPr>
          </a:lstStyle>
          <a:p>
            <a:pPr lvl="0"/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73011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°2 CNAM Couverture fond couleur +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pour une image  2">
            <a:extLst>
              <a:ext uri="{FF2B5EF4-FFF2-40B4-BE49-F238E27FC236}">
                <a16:creationId xmlns:a16="http://schemas.microsoft.com/office/drawing/2014/main" id="{4A942647-1398-2A41-AAA1-AA7C84CCEB7A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6437375" y="2188868"/>
            <a:ext cx="5247825" cy="41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400" b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dirty="0"/>
              <a:t>Cliquez sur l'icône pour ajouter une image</a:t>
            </a:r>
          </a:p>
        </p:txBody>
      </p:sp>
      <p:sp>
        <p:nvSpPr>
          <p:cNvPr id="10" name="Titre 1">
            <a:extLst>
              <a:ext uri="{FF2B5EF4-FFF2-40B4-BE49-F238E27FC236}">
                <a16:creationId xmlns:a16="http://schemas.microsoft.com/office/drawing/2014/main" id="{61993A03-7512-D045-9F2A-F91E04EFA96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06800" y="2188868"/>
            <a:ext cx="5930575" cy="4157999"/>
          </a:xfrm>
          <a:prstGeom prst="rect">
            <a:avLst/>
          </a:prstGeom>
          <a:solidFill>
            <a:schemeClr val="tx1"/>
          </a:solidFill>
        </p:spPr>
        <p:txBody>
          <a:bodyPr lIns="251999" tIns="270000" rIns="90000" bIns="46800" anchor="t">
            <a:normAutofit/>
          </a:bodyPr>
          <a:lstStyle>
            <a:lvl1pPr algn="l">
              <a:lnSpc>
                <a:spcPct val="120000"/>
              </a:lnSpc>
              <a:spcAft>
                <a:spcPts val="0"/>
              </a:spcAft>
              <a:defRPr sz="4100"/>
            </a:lvl1pPr>
          </a:lstStyle>
          <a:p>
            <a:r>
              <a:rPr lang="fr-FR" dirty="0"/>
              <a:t>CLIQUEZ POUR AJOUTER UN TITRE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B17E3FC-C8AD-432C-B477-A8A2BEAFFBF7}"/>
              </a:ext>
            </a:extLst>
          </p:cNvPr>
          <p:cNvSpPr>
            <a:spLocks noGrp="1"/>
          </p:cNvSpPr>
          <p:nvPr>
            <p:ph type="dt" sz="half" idx="19"/>
          </p:nvPr>
        </p:nvSpPr>
        <p:spPr>
          <a:xfrm>
            <a:off x="9900000" y="6372000"/>
            <a:ext cx="1800000" cy="288000"/>
          </a:xfrm>
        </p:spPr>
        <p:txBody>
          <a:bodyPr/>
          <a:lstStyle/>
          <a:p>
            <a:fld id="{B8C3EE7F-F74B-C644-8F10-503D241C2E0D}" type="datetime1">
              <a:rPr lang="fr-FR" smtClean="0"/>
              <a:t>06/11/2023</a:t>
            </a:fld>
            <a:endParaRPr lang="fr-FR" dirty="0"/>
          </a:p>
        </p:txBody>
      </p:sp>
      <p:sp>
        <p:nvSpPr>
          <p:cNvPr id="6" name="Espace réservé du texte 13"/>
          <p:cNvSpPr>
            <a:spLocks noGrp="1"/>
          </p:cNvSpPr>
          <p:nvPr>
            <p:ph type="body" sz="quarter" idx="12" hasCustomPrompt="1"/>
          </p:nvPr>
        </p:nvSpPr>
        <p:spPr>
          <a:xfrm>
            <a:off x="701459" y="4989120"/>
            <a:ext cx="5724394" cy="752475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sz="22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CLIQUEZ POUR AJOUTER UN SOUS-TITRE</a:t>
            </a:r>
          </a:p>
        </p:txBody>
      </p:sp>
      <p:sp>
        <p:nvSpPr>
          <p:cNvPr id="8" name="Espace réservé du texte 13"/>
          <p:cNvSpPr>
            <a:spLocks noGrp="1"/>
          </p:cNvSpPr>
          <p:nvPr>
            <p:ph type="body" sz="quarter" idx="13" hasCustomPrompt="1"/>
          </p:nvPr>
        </p:nvSpPr>
        <p:spPr>
          <a:xfrm>
            <a:off x="4951828" y="5987313"/>
            <a:ext cx="6748047" cy="329080"/>
          </a:xfrm>
          <a:prstGeom prst="rect">
            <a:avLst/>
          </a:prstGeom>
        </p:spPr>
        <p:txBody>
          <a:bodyPr>
            <a:noAutofit/>
          </a:bodyPr>
          <a:lstStyle>
            <a:lvl1pPr algn="r">
              <a:lnSpc>
                <a:spcPct val="100000"/>
              </a:lnSpc>
              <a:spcAft>
                <a:spcPts val="0"/>
              </a:spcAft>
              <a:defRPr sz="1800" b="0" i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CPAM de la Vendée</a:t>
            </a:r>
            <a:endParaRPr lang="fr-FR" dirty="0"/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199" y="357535"/>
            <a:ext cx="5832479" cy="15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76995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Ouverture de sous-par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F5338D63-7F58-4C41-967C-A9B0AAD4A3E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04000" y="496800"/>
            <a:ext cx="11185200" cy="5407113"/>
          </a:xfrm>
          <a:prstGeom prst="rect">
            <a:avLst/>
          </a:prstGeom>
          <a:solidFill>
            <a:schemeClr val="accent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r-FR" dirty="0"/>
              <a:t> </a:t>
            </a:r>
          </a:p>
        </p:txBody>
      </p:sp>
      <p:sp>
        <p:nvSpPr>
          <p:cNvPr id="50" name="Espace réservé du numéro de diapositive 49">
            <a:extLst>
              <a:ext uri="{FF2B5EF4-FFF2-40B4-BE49-F238E27FC236}">
                <a16:creationId xmlns:a16="http://schemas.microsoft.com/office/drawing/2014/main" id="{28BD423F-B223-3849-B9E3-A73BC0148457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Espace réservé du texte 4">
            <a:extLst>
              <a:ext uri="{FF2B5EF4-FFF2-40B4-BE49-F238E27FC236}">
                <a16:creationId xmlns:a16="http://schemas.microsoft.com/office/drawing/2014/main" id="{AE34A377-C4E7-474E-AF9C-C0C1512C4B48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1538558" y="3000049"/>
            <a:ext cx="7560000" cy="1692000"/>
          </a:xfrm>
          <a:prstGeom prst="rect">
            <a:avLst/>
          </a:prstGeom>
        </p:spPr>
        <p:txBody>
          <a:bodyPr anchor="t"/>
          <a:lstStyle>
            <a:lvl1pPr marL="0" marR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Tx/>
              <a:buFont typeface="Symbol" panose="05050102010706020507" pitchFamily="18" charset="2"/>
              <a:buNone/>
              <a:tabLst/>
              <a:defRPr sz="3800" b="0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Tx/>
              <a:buFont typeface="Symbol" panose="05050102010706020507" pitchFamily="18" charset="2"/>
              <a:buNone/>
              <a:tabLst/>
              <a:defRPr/>
            </a:pPr>
            <a:r>
              <a:rPr lang="fr-FR" dirty="0"/>
              <a:t>TITRE </a:t>
            </a:r>
            <a:r>
              <a:rPr lang="fr-FR" dirty="0" smtClean="0"/>
              <a:t>DE LA SOUS-PARTIE SUR PLUSIEURS LIGNES</a:t>
            </a:r>
          </a:p>
          <a:p>
            <a:pPr lvl="0"/>
            <a:endParaRPr lang="fr-FR" dirty="0"/>
          </a:p>
        </p:txBody>
      </p:sp>
      <p:sp>
        <p:nvSpPr>
          <p:cNvPr id="9" name="Espace réservé du texte 6">
            <a:extLst>
              <a:ext uri="{FF2B5EF4-FFF2-40B4-BE49-F238E27FC236}">
                <a16:creationId xmlns:a16="http://schemas.microsoft.com/office/drawing/2014/main" id="{73D67ACB-3E0F-4ED7-8607-B138A3FD73A3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 flipH="1">
            <a:off x="1376760" y="2968283"/>
            <a:ext cx="45719" cy="17383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0" tIns="0" rIns="0" bIns="0"/>
          <a:lstStyle>
            <a:lvl1pPr marL="0" indent="0">
              <a:buNone/>
              <a:defRPr sz="500"/>
            </a:lvl1pPr>
          </a:lstStyle>
          <a:p>
            <a:pPr lvl="0"/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726316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Ouverture de sous-par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F5338D63-7F58-4C41-967C-A9B0AAD4A3E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04000" y="496800"/>
            <a:ext cx="11185200" cy="5407113"/>
          </a:xfrm>
          <a:prstGeom prst="rect">
            <a:avLst/>
          </a:prstGeom>
          <a:solidFill>
            <a:schemeClr val="accent4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r-FR" dirty="0"/>
              <a:t> </a:t>
            </a:r>
          </a:p>
        </p:txBody>
      </p:sp>
      <p:sp>
        <p:nvSpPr>
          <p:cNvPr id="50" name="Espace réservé du numéro de diapositive 49">
            <a:extLst>
              <a:ext uri="{FF2B5EF4-FFF2-40B4-BE49-F238E27FC236}">
                <a16:creationId xmlns:a16="http://schemas.microsoft.com/office/drawing/2014/main" id="{28BD423F-B223-3849-B9E3-A73BC0148457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Espace réservé du texte 4">
            <a:extLst>
              <a:ext uri="{FF2B5EF4-FFF2-40B4-BE49-F238E27FC236}">
                <a16:creationId xmlns:a16="http://schemas.microsoft.com/office/drawing/2014/main" id="{AE34A377-C4E7-474E-AF9C-C0C1512C4B48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1538558" y="3000049"/>
            <a:ext cx="7560000" cy="1692000"/>
          </a:xfrm>
          <a:prstGeom prst="rect">
            <a:avLst/>
          </a:prstGeom>
        </p:spPr>
        <p:txBody>
          <a:bodyPr anchor="t"/>
          <a:lstStyle>
            <a:lvl1pPr marL="0" marR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Tx/>
              <a:buFont typeface="Symbol" panose="05050102010706020507" pitchFamily="18" charset="2"/>
              <a:buNone/>
              <a:tabLst/>
              <a:defRPr sz="3800" b="0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Tx/>
              <a:buFont typeface="Symbol" panose="05050102010706020507" pitchFamily="18" charset="2"/>
              <a:buNone/>
              <a:tabLst/>
              <a:defRPr/>
            </a:pPr>
            <a:r>
              <a:rPr lang="fr-FR" dirty="0"/>
              <a:t>TITRE </a:t>
            </a:r>
            <a:r>
              <a:rPr lang="fr-FR" dirty="0" smtClean="0"/>
              <a:t>DE LA SOUS-PARTIE SUR PLUSIEURS LIGNES</a:t>
            </a:r>
          </a:p>
          <a:p>
            <a:pPr lvl="0"/>
            <a:endParaRPr lang="fr-FR" dirty="0"/>
          </a:p>
        </p:txBody>
      </p:sp>
      <p:sp>
        <p:nvSpPr>
          <p:cNvPr id="9" name="Espace réservé du texte 6">
            <a:extLst>
              <a:ext uri="{FF2B5EF4-FFF2-40B4-BE49-F238E27FC236}">
                <a16:creationId xmlns:a16="http://schemas.microsoft.com/office/drawing/2014/main" id="{73D67ACB-3E0F-4ED7-8607-B138A3FD73A3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 flipH="1">
            <a:off x="1376760" y="2968283"/>
            <a:ext cx="45719" cy="17383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0" tIns="0" rIns="0" bIns="0"/>
          <a:lstStyle>
            <a:lvl1pPr marL="0" indent="0">
              <a:buNone/>
              <a:defRPr sz="500"/>
            </a:lvl1pPr>
          </a:lstStyle>
          <a:p>
            <a:pPr lvl="0"/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611038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CF3B943-80A1-4E09-AFBA-4C7EDC0AD2B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273094" y="2087563"/>
            <a:ext cx="10422019" cy="3767137"/>
          </a:xfrm>
        </p:spPr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34E310A-4CEE-7246-82CD-435F6B104E3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70E81EC-A4CC-46F3-8A94-BB7AD42F7DA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dirty="0"/>
              <a:t>Cliquez pour ajouter un titre</a:t>
            </a:r>
          </a:p>
        </p:txBody>
      </p:sp>
    </p:spTree>
    <p:extLst>
      <p:ext uri="{BB962C8B-B14F-4D97-AF65-F5344CB8AC3E}">
        <p14:creationId xmlns:p14="http://schemas.microsoft.com/office/powerpoint/2010/main" val="2995245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B4DC679-F54F-4846-9912-E80DB1F86B4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273094" y="2087563"/>
            <a:ext cx="10422019" cy="3767137"/>
          </a:xfrm>
        </p:spPr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34E310A-4CEE-7246-82CD-435F6B104E3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70E81EC-A4CC-46F3-8A94-BB7AD42F7DA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solidFill>
            <a:schemeClr val="tx2"/>
          </a:solidFill>
        </p:spPr>
        <p:txBody>
          <a:bodyPr/>
          <a:lstStyle/>
          <a:p>
            <a:r>
              <a:rPr lang="fr-FR" dirty="0"/>
              <a:t>Cliquez pour ajouter un titre</a:t>
            </a:r>
          </a:p>
        </p:txBody>
      </p:sp>
    </p:spTree>
    <p:extLst>
      <p:ext uri="{BB962C8B-B14F-4D97-AF65-F5344CB8AC3E}">
        <p14:creationId xmlns:p14="http://schemas.microsoft.com/office/powerpoint/2010/main" val="39283038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8C1329A-664A-4E28-B644-3636A328F32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273094" y="2087563"/>
            <a:ext cx="10422019" cy="3767137"/>
          </a:xfrm>
        </p:spPr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34E310A-4CEE-7246-82CD-435F6B104E3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70E81EC-A4CC-46F3-8A94-BB7AD42F7DA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fr-FR" dirty="0"/>
              <a:t>Cliquez pour ajouter un titre</a:t>
            </a:r>
          </a:p>
        </p:txBody>
      </p:sp>
    </p:spTree>
    <p:extLst>
      <p:ext uri="{BB962C8B-B14F-4D97-AF65-F5344CB8AC3E}">
        <p14:creationId xmlns:p14="http://schemas.microsoft.com/office/powerpoint/2010/main" val="23845249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D3E7924-C220-48DB-B1CD-419E6988750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273094" y="2087563"/>
            <a:ext cx="10422019" cy="3767137"/>
          </a:xfrm>
        </p:spPr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34E310A-4CEE-7246-82CD-435F6B104E3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70E81EC-A4CC-46F3-8A94-BB7AD42F7DA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fr-FR" dirty="0"/>
              <a:t>Cliquez pour ajouter un titre</a:t>
            </a:r>
          </a:p>
        </p:txBody>
      </p:sp>
    </p:spTree>
    <p:extLst>
      <p:ext uri="{BB962C8B-B14F-4D97-AF65-F5344CB8AC3E}">
        <p14:creationId xmlns:p14="http://schemas.microsoft.com/office/powerpoint/2010/main" val="13879823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34E310A-4CEE-7246-82CD-435F6B104E3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70E81EC-A4CC-46F3-8A94-BB7AD42F7DA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solidFill>
            <a:schemeClr val="accent4"/>
          </a:solidFill>
        </p:spPr>
        <p:txBody>
          <a:bodyPr/>
          <a:lstStyle/>
          <a:p>
            <a:r>
              <a:rPr lang="fr-FR" dirty="0"/>
              <a:t>Cliquez pour ajouter un titre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5207AD3-6204-4D1E-AD96-6CDC41E3A4E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273094" y="2087563"/>
            <a:ext cx="10422019" cy="3767137"/>
          </a:xfrm>
        </p:spPr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1113396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+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du numéro de diapositive 11">
            <a:extLst>
              <a:ext uri="{FF2B5EF4-FFF2-40B4-BE49-F238E27FC236}">
                <a16:creationId xmlns:a16="http://schemas.microsoft.com/office/drawing/2014/main" id="{84CFFACC-99FF-5840-ABC3-B3AEF7EC56F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F86A2F40-717A-4467-A28B-580C930339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dirty="0"/>
              <a:t>Cliquez pour ajouter un titre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D111AFF-88E4-7141-894B-53BBBE1918BE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6096660" y="1609595"/>
            <a:ext cx="5595938" cy="429431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fr-FR" dirty="0"/>
              <a:t>Cliquez pour insérer un élément</a:t>
            </a:r>
          </a:p>
        </p:txBody>
      </p:sp>
      <p:sp>
        <p:nvSpPr>
          <p:cNvPr id="6" name="Espace réservé du texte 4">
            <a:extLst>
              <a:ext uri="{FF2B5EF4-FFF2-40B4-BE49-F238E27FC236}">
                <a16:creationId xmlns:a16="http://schemas.microsoft.com/office/drawing/2014/main" id="{64C7CDFE-DF95-4CA3-98A5-7BD20AEBF1A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98661" y="2087563"/>
            <a:ext cx="5220000" cy="3816350"/>
          </a:xfrm>
        </p:spPr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4532283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e +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du numéro de diapositive 11">
            <a:extLst>
              <a:ext uri="{FF2B5EF4-FFF2-40B4-BE49-F238E27FC236}">
                <a16:creationId xmlns:a16="http://schemas.microsoft.com/office/drawing/2014/main" id="{84CFFACC-99FF-5840-ABC3-B3AEF7EC56F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F86A2F40-717A-4467-A28B-580C930339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solidFill>
            <a:schemeClr val="tx2"/>
          </a:solidFill>
        </p:spPr>
        <p:txBody>
          <a:bodyPr/>
          <a:lstStyle/>
          <a:p>
            <a:r>
              <a:rPr lang="fr-FR" dirty="0"/>
              <a:t>Cliquez pour ajouter un titre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D111AFF-88E4-7141-894B-53BBBE1918BE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6096660" y="1609595"/>
            <a:ext cx="5595938" cy="429431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fr-FR" dirty="0"/>
              <a:t>Cliquez pour insérer un élément</a:t>
            </a:r>
          </a:p>
        </p:txBody>
      </p:sp>
      <p:sp>
        <p:nvSpPr>
          <p:cNvPr id="6" name="Espace réservé du texte 4">
            <a:extLst>
              <a:ext uri="{FF2B5EF4-FFF2-40B4-BE49-F238E27FC236}">
                <a16:creationId xmlns:a16="http://schemas.microsoft.com/office/drawing/2014/main" id="{30FA6ADF-24F5-4136-844C-F6784D4250A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98661" y="2087563"/>
            <a:ext cx="5220000" cy="3816350"/>
          </a:xfrm>
        </p:spPr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7543294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exte +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du numéro de diapositive 11">
            <a:extLst>
              <a:ext uri="{FF2B5EF4-FFF2-40B4-BE49-F238E27FC236}">
                <a16:creationId xmlns:a16="http://schemas.microsoft.com/office/drawing/2014/main" id="{84CFFACC-99FF-5840-ABC3-B3AEF7EC56F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F86A2F40-717A-4467-A28B-580C930339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fr-FR" dirty="0"/>
              <a:t>Cliquez pour ajouter un titre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D111AFF-88E4-7141-894B-53BBBE1918BE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6096660" y="1609595"/>
            <a:ext cx="5595938" cy="429431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fr-FR" dirty="0"/>
              <a:t>Cliquez pour insérer un élément</a:t>
            </a:r>
          </a:p>
        </p:txBody>
      </p:sp>
      <p:sp>
        <p:nvSpPr>
          <p:cNvPr id="6" name="Espace réservé du texte 4">
            <a:extLst>
              <a:ext uri="{FF2B5EF4-FFF2-40B4-BE49-F238E27FC236}">
                <a16:creationId xmlns:a16="http://schemas.microsoft.com/office/drawing/2014/main" id="{6ADE6774-34F3-49AC-A02F-D0366059DC4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98661" y="2087563"/>
            <a:ext cx="5220000" cy="3816350"/>
          </a:xfrm>
        </p:spPr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24740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°3 CNAM Couverture fond coule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199" y="357535"/>
            <a:ext cx="5832479" cy="1584000"/>
          </a:xfrm>
          <a:prstGeom prst="rect">
            <a:avLst/>
          </a:prstGeom>
        </p:spPr>
      </p:pic>
      <p:sp>
        <p:nvSpPr>
          <p:cNvPr id="10" name="Titre 1">
            <a:extLst>
              <a:ext uri="{FF2B5EF4-FFF2-40B4-BE49-F238E27FC236}">
                <a16:creationId xmlns:a16="http://schemas.microsoft.com/office/drawing/2014/main" id="{61993A03-7512-D045-9F2A-F91E04EFA96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06800" y="2188868"/>
            <a:ext cx="11178400" cy="4157999"/>
          </a:xfrm>
          <a:prstGeom prst="rect">
            <a:avLst/>
          </a:prstGeom>
          <a:solidFill>
            <a:schemeClr val="tx1"/>
          </a:solidFill>
        </p:spPr>
        <p:txBody>
          <a:bodyPr lIns="251999" tIns="270000" rIns="90000" bIns="46800" anchor="t">
            <a:normAutofit/>
          </a:bodyPr>
          <a:lstStyle>
            <a:lvl1pPr algn="l">
              <a:lnSpc>
                <a:spcPct val="120000"/>
              </a:lnSpc>
              <a:spcAft>
                <a:spcPts val="0"/>
              </a:spcAft>
              <a:defRPr sz="4100"/>
            </a:lvl1pPr>
          </a:lstStyle>
          <a:p>
            <a:r>
              <a:rPr lang="fr-FR" dirty="0"/>
              <a:t>CLIQUEZ POUR AJOUTER UN TITRE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2507B6F-FE6B-4F61-B061-42BC8C5E7C8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900000" y="6372000"/>
            <a:ext cx="1800000" cy="288000"/>
          </a:xfrm>
        </p:spPr>
        <p:txBody>
          <a:bodyPr/>
          <a:lstStyle/>
          <a:p>
            <a:fld id="{283CFBEF-98C3-6C4D-AECE-A89E43EA2455}" type="datetime1">
              <a:rPr lang="fr-FR" smtClean="0"/>
              <a:t>06/11/2023</a:t>
            </a:fld>
            <a:endParaRPr lang="fr-FR" dirty="0"/>
          </a:p>
        </p:txBody>
      </p:sp>
      <p:sp>
        <p:nvSpPr>
          <p:cNvPr id="8" name="Espace réservé du texte 13"/>
          <p:cNvSpPr>
            <a:spLocks noGrp="1"/>
          </p:cNvSpPr>
          <p:nvPr>
            <p:ph type="body" sz="quarter" idx="12" hasCustomPrompt="1"/>
          </p:nvPr>
        </p:nvSpPr>
        <p:spPr>
          <a:xfrm>
            <a:off x="701458" y="4834372"/>
            <a:ext cx="10935221" cy="7524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sz="22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CLIQUEZ POUR AJOUTER UN SOUS-TITRE</a:t>
            </a:r>
          </a:p>
        </p:txBody>
      </p:sp>
      <p:sp>
        <p:nvSpPr>
          <p:cNvPr id="9" name="Espace réservé du texte 13"/>
          <p:cNvSpPr>
            <a:spLocks noGrp="1"/>
          </p:cNvSpPr>
          <p:nvPr>
            <p:ph type="body" sz="quarter" idx="13" hasCustomPrompt="1"/>
          </p:nvPr>
        </p:nvSpPr>
        <p:spPr>
          <a:xfrm>
            <a:off x="4867422" y="5971703"/>
            <a:ext cx="6797939" cy="316555"/>
          </a:xfrm>
          <a:prstGeom prst="rect">
            <a:avLst/>
          </a:prstGeom>
        </p:spPr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 typeface="Symbol" panose="05050102010706020507" pitchFamily="18" charset="2"/>
              <a:buNone/>
              <a:tabLst/>
              <a:defRPr sz="1800" b="0" i="0">
                <a:solidFill>
                  <a:schemeClr val="bg1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 typeface="Symbol" panose="05050102010706020507" pitchFamily="18" charset="2"/>
              <a:buNone/>
              <a:tabLst/>
              <a:defRPr/>
            </a:pPr>
            <a:r>
              <a:rPr lang="fr-FR" dirty="0" smtClean="0"/>
              <a:t>CPAM de la Vendée</a:t>
            </a:r>
          </a:p>
          <a:p>
            <a:pPr lvl="0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188993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exte +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du numéro de diapositive 11">
            <a:extLst>
              <a:ext uri="{FF2B5EF4-FFF2-40B4-BE49-F238E27FC236}">
                <a16:creationId xmlns:a16="http://schemas.microsoft.com/office/drawing/2014/main" id="{84CFFACC-99FF-5840-ABC3-B3AEF7EC56F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F86A2F40-717A-4467-A28B-580C930339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fr-FR" dirty="0"/>
              <a:t>Cliquez pour ajouter un titre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D111AFF-88E4-7141-894B-53BBBE1918BE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6096660" y="1609595"/>
            <a:ext cx="5595938" cy="429431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fr-FR" dirty="0"/>
              <a:t>Cliquez pour insérer un élément</a:t>
            </a:r>
          </a:p>
        </p:txBody>
      </p:sp>
      <p:sp>
        <p:nvSpPr>
          <p:cNvPr id="6" name="Espace réservé du texte 4">
            <a:extLst>
              <a:ext uri="{FF2B5EF4-FFF2-40B4-BE49-F238E27FC236}">
                <a16:creationId xmlns:a16="http://schemas.microsoft.com/office/drawing/2014/main" id="{D662AE38-9407-4D2E-9CC9-7BB7DE45925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98661" y="2087563"/>
            <a:ext cx="5220000" cy="3816350"/>
          </a:xfrm>
        </p:spPr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6876794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exte +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du numéro de diapositive 11">
            <a:extLst>
              <a:ext uri="{FF2B5EF4-FFF2-40B4-BE49-F238E27FC236}">
                <a16:creationId xmlns:a16="http://schemas.microsoft.com/office/drawing/2014/main" id="{84CFFACC-99FF-5840-ABC3-B3AEF7EC56F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F86A2F40-717A-4467-A28B-580C930339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solidFill>
            <a:schemeClr val="accent4"/>
          </a:solidFill>
        </p:spPr>
        <p:txBody>
          <a:bodyPr/>
          <a:lstStyle/>
          <a:p>
            <a:r>
              <a:rPr lang="fr-FR" dirty="0"/>
              <a:t>Cliquez pour ajouter un titre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D111AFF-88E4-7141-894B-53BBBE1918BE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6096660" y="1609595"/>
            <a:ext cx="5595938" cy="429431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fr-FR" dirty="0"/>
              <a:t>Cliquez pour insérer un élément</a:t>
            </a:r>
          </a:p>
        </p:txBody>
      </p:sp>
      <p:sp>
        <p:nvSpPr>
          <p:cNvPr id="6" name="Espace réservé du texte 4">
            <a:extLst>
              <a:ext uri="{FF2B5EF4-FFF2-40B4-BE49-F238E27FC236}">
                <a16:creationId xmlns:a16="http://schemas.microsoft.com/office/drawing/2014/main" id="{4C16A07E-A0DC-4D23-A540-5B576EF46D1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8661" y="2087563"/>
            <a:ext cx="5220000" cy="3816350"/>
          </a:xfrm>
        </p:spPr>
        <p:txBody>
          <a:bodyPr/>
          <a:lstStyle>
            <a:lvl4pPr>
              <a:defRPr/>
            </a:lvl4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</a:t>
            </a:r>
            <a:r>
              <a:rPr lang="fr-FR" dirty="0" smtClean="0"/>
              <a:t>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44003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du numéro de diapositive 11">
            <a:extLst>
              <a:ext uri="{FF2B5EF4-FFF2-40B4-BE49-F238E27FC236}">
                <a16:creationId xmlns:a16="http://schemas.microsoft.com/office/drawing/2014/main" id="{84CFFACC-99FF-5840-ABC3-B3AEF7EC56F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F86A2F40-717A-4467-A28B-580C930339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dirty="0"/>
              <a:t>Cliquez pour ajouter un titre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D111AFF-88E4-7141-894B-53BBBE1918BE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498660" y="1609595"/>
            <a:ext cx="11193938" cy="429431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fr-FR" dirty="0"/>
              <a:t>Cliquez pour insérer un élément</a:t>
            </a:r>
          </a:p>
        </p:txBody>
      </p:sp>
    </p:spTree>
    <p:extLst>
      <p:ext uri="{BB962C8B-B14F-4D97-AF65-F5344CB8AC3E}">
        <p14:creationId xmlns:p14="http://schemas.microsoft.com/office/powerpoint/2010/main" val="295840392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du numéro de diapositive 11">
            <a:extLst>
              <a:ext uri="{FF2B5EF4-FFF2-40B4-BE49-F238E27FC236}">
                <a16:creationId xmlns:a16="http://schemas.microsoft.com/office/drawing/2014/main" id="{84CFFACC-99FF-5840-ABC3-B3AEF7EC56F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F86A2F40-717A-4467-A28B-580C930339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solidFill>
            <a:schemeClr val="tx2"/>
          </a:solidFill>
        </p:spPr>
        <p:txBody>
          <a:bodyPr/>
          <a:lstStyle/>
          <a:p>
            <a:r>
              <a:rPr lang="fr-FR" dirty="0"/>
              <a:t>Cliquez pour ajouter un titre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D111AFF-88E4-7141-894B-53BBBE1918BE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498660" y="1609595"/>
            <a:ext cx="11193938" cy="429431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fr-FR" dirty="0"/>
              <a:t>Cliquez pour insérer un élément</a:t>
            </a:r>
          </a:p>
        </p:txBody>
      </p:sp>
    </p:spTree>
    <p:extLst>
      <p:ext uri="{BB962C8B-B14F-4D97-AF65-F5344CB8AC3E}">
        <p14:creationId xmlns:p14="http://schemas.microsoft.com/office/powerpoint/2010/main" val="253696326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du numéro de diapositive 11">
            <a:extLst>
              <a:ext uri="{FF2B5EF4-FFF2-40B4-BE49-F238E27FC236}">
                <a16:creationId xmlns:a16="http://schemas.microsoft.com/office/drawing/2014/main" id="{84CFFACC-99FF-5840-ABC3-B3AEF7EC56F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F86A2F40-717A-4467-A28B-580C930339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fr-FR" dirty="0"/>
              <a:t>Cliquez pour ajouter un titre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D111AFF-88E4-7141-894B-53BBBE1918BE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498660" y="1609595"/>
            <a:ext cx="11193938" cy="429431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fr-FR" dirty="0"/>
              <a:t>Cliquez pour insérer un élément</a:t>
            </a:r>
          </a:p>
        </p:txBody>
      </p:sp>
    </p:spTree>
    <p:extLst>
      <p:ext uri="{BB962C8B-B14F-4D97-AF65-F5344CB8AC3E}">
        <p14:creationId xmlns:p14="http://schemas.microsoft.com/office/powerpoint/2010/main" val="166969923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e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du numéro de diapositive 11">
            <a:extLst>
              <a:ext uri="{FF2B5EF4-FFF2-40B4-BE49-F238E27FC236}">
                <a16:creationId xmlns:a16="http://schemas.microsoft.com/office/drawing/2014/main" id="{84CFFACC-99FF-5840-ABC3-B3AEF7EC56F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F86A2F40-717A-4467-A28B-580C930339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fr-FR" dirty="0"/>
              <a:t>Cliquez pour ajouter un titre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D111AFF-88E4-7141-894B-53BBBE1918BE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498660" y="1609595"/>
            <a:ext cx="11193938" cy="429431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fr-FR" dirty="0"/>
              <a:t>Cliquez pour insérer un élément</a:t>
            </a:r>
          </a:p>
        </p:txBody>
      </p:sp>
    </p:spTree>
    <p:extLst>
      <p:ext uri="{BB962C8B-B14F-4D97-AF65-F5344CB8AC3E}">
        <p14:creationId xmlns:p14="http://schemas.microsoft.com/office/powerpoint/2010/main" val="370360999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e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du numéro de diapositive 11">
            <a:extLst>
              <a:ext uri="{FF2B5EF4-FFF2-40B4-BE49-F238E27FC236}">
                <a16:creationId xmlns:a16="http://schemas.microsoft.com/office/drawing/2014/main" id="{84CFFACC-99FF-5840-ABC3-B3AEF7EC56F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F86A2F40-717A-4467-A28B-580C930339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solidFill>
            <a:schemeClr val="accent4"/>
          </a:solidFill>
        </p:spPr>
        <p:txBody>
          <a:bodyPr/>
          <a:lstStyle/>
          <a:p>
            <a:r>
              <a:rPr lang="fr-FR" dirty="0"/>
              <a:t>Cliquez pour ajouter un titre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D111AFF-88E4-7141-894B-53BBBE1918BE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498660" y="1609595"/>
            <a:ext cx="11193938" cy="419222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fr-FR" dirty="0"/>
              <a:t>Cliquez pour insérer un élément</a:t>
            </a:r>
          </a:p>
        </p:txBody>
      </p:sp>
    </p:spTree>
    <p:extLst>
      <p:ext uri="{BB962C8B-B14F-4D97-AF65-F5344CB8AC3E}">
        <p14:creationId xmlns:p14="http://schemas.microsoft.com/office/powerpoint/2010/main" val="332772294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me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du numéro de diapositive 11">
            <a:extLst>
              <a:ext uri="{FF2B5EF4-FFF2-40B4-BE49-F238E27FC236}">
                <a16:creationId xmlns:a16="http://schemas.microsoft.com/office/drawing/2014/main" id="{84CFFACC-99FF-5840-ABC3-B3AEF7EC56F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F86A2F40-717A-4467-A28B-580C930339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dirty="0"/>
              <a:t>Cliquez pour ajouter un titre</a:t>
            </a:r>
          </a:p>
        </p:txBody>
      </p:sp>
      <p:sp>
        <p:nvSpPr>
          <p:cNvPr id="10" name="Espace réservé du texte 8">
            <a:extLst>
              <a:ext uri="{FF2B5EF4-FFF2-40B4-BE49-F238E27FC236}">
                <a16:creationId xmlns:a16="http://schemas.microsoft.com/office/drawing/2014/main" id="{761F1608-1EEB-E647-B6C1-A92DFDEACC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8660" y="4888434"/>
            <a:ext cx="3527240" cy="915468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Aft>
                <a:spcPts val="500"/>
              </a:spcAft>
              <a:defRPr sz="1400">
                <a:solidFill>
                  <a:schemeClr val="tx2"/>
                </a:solidFill>
              </a:defRPr>
            </a:lvl1pPr>
          </a:lstStyle>
          <a:p>
            <a:pPr lvl="0"/>
            <a:r>
              <a:rPr lang="fr-FR" dirty="0"/>
              <a:t>Cliquez pour ajouter du texte</a:t>
            </a:r>
          </a:p>
        </p:txBody>
      </p:sp>
      <p:sp>
        <p:nvSpPr>
          <p:cNvPr id="11" name="Espace réservé du texte 8">
            <a:extLst>
              <a:ext uri="{FF2B5EF4-FFF2-40B4-BE49-F238E27FC236}">
                <a16:creationId xmlns:a16="http://schemas.microsoft.com/office/drawing/2014/main" id="{12396C78-3A19-AA4A-BA82-771000D34AB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333040" y="4888432"/>
            <a:ext cx="3527240" cy="915469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Aft>
                <a:spcPts val="500"/>
              </a:spcAft>
              <a:defRPr sz="1400">
                <a:solidFill>
                  <a:schemeClr val="tx2"/>
                </a:solidFill>
              </a:defRPr>
            </a:lvl1pPr>
          </a:lstStyle>
          <a:p>
            <a:pPr lvl="0"/>
            <a:r>
              <a:rPr lang="fr-FR" dirty="0"/>
              <a:t>Cliquez pour ajouter du texte</a:t>
            </a:r>
          </a:p>
        </p:txBody>
      </p:sp>
      <p:sp>
        <p:nvSpPr>
          <p:cNvPr id="13" name="Espace réservé du texte 8">
            <a:extLst>
              <a:ext uri="{FF2B5EF4-FFF2-40B4-BE49-F238E27FC236}">
                <a16:creationId xmlns:a16="http://schemas.microsoft.com/office/drawing/2014/main" id="{EC2BF74E-545A-A440-902F-FA50E56110E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167420" y="4888431"/>
            <a:ext cx="3527240" cy="91547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Aft>
                <a:spcPts val="500"/>
              </a:spcAft>
              <a:defRPr sz="1400">
                <a:solidFill>
                  <a:schemeClr val="tx2"/>
                </a:solidFill>
              </a:defRPr>
            </a:lvl1pPr>
          </a:lstStyle>
          <a:p>
            <a:pPr lvl="0"/>
            <a:r>
              <a:rPr lang="fr-FR" dirty="0"/>
              <a:t>Cliquez pour ajouter du texte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823BC6F5-8015-C948-A0DF-067DBD51FF6B}"/>
              </a:ext>
            </a:extLst>
          </p:cNvPr>
          <p:cNvSpPr>
            <a:spLocks noGrp="1"/>
          </p:cNvSpPr>
          <p:nvPr>
            <p:ph sz="quarter" idx="21" hasCustomPrompt="1"/>
          </p:nvPr>
        </p:nvSpPr>
        <p:spPr>
          <a:xfrm>
            <a:off x="498475" y="1824038"/>
            <a:ext cx="3527425" cy="284956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Cliquez pour insérer un élément</a:t>
            </a:r>
          </a:p>
        </p:txBody>
      </p:sp>
      <p:sp>
        <p:nvSpPr>
          <p:cNvPr id="14" name="Espace réservé du contenu 4">
            <a:extLst>
              <a:ext uri="{FF2B5EF4-FFF2-40B4-BE49-F238E27FC236}">
                <a16:creationId xmlns:a16="http://schemas.microsoft.com/office/drawing/2014/main" id="{A4EA6C08-DD50-7E46-B36D-C6F5E1D6A9D7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332855" y="1824038"/>
            <a:ext cx="3527425" cy="284956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Cliquez pour insérer un élément</a:t>
            </a:r>
          </a:p>
        </p:txBody>
      </p:sp>
      <p:sp>
        <p:nvSpPr>
          <p:cNvPr id="15" name="Espace réservé du contenu 4">
            <a:extLst>
              <a:ext uri="{FF2B5EF4-FFF2-40B4-BE49-F238E27FC236}">
                <a16:creationId xmlns:a16="http://schemas.microsoft.com/office/drawing/2014/main" id="{724E9820-D288-7446-90D8-96CAB19684DA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8167235" y="1824038"/>
            <a:ext cx="3527425" cy="284956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Cliquez pour insérer un élément</a:t>
            </a:r>
          </a:p>
        </p:txBody>
      </p:sp>
    </p:spTree>
    <p:extLst>
      <p:ext uri="{BB962C8B-B14F-4D97-AF65-F5344CB8AC3E}">
        <p14:creationId xmlns:p14="http://schemas.microsoft.com/office/powerpoint/2010/main" val="422908762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3 me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du numéro de diapositive 11">
            <a:extLst>
              <a:ext uri="{FF2B5EF4-FFF2-40B4-BE49-F238E27FC236}">
                <a16:creationId xmlns:a16="http://schemas.microsoft.com/office/drawing/2014/main" id="{84CFFACC-99FF-5840-ABC3-B3AEF7EC56F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F86A2F40-717A-4467-A28B-580C930339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solidFill>
            <a:schemeClr val="tx2"/>
          </a:solidFill>
        </p:spPr>
        <p:txBody>
          <a:bodyPr/>
          <a:lstStyle/>
          <a:p>
            <a:r>
              <a:rPr lang="fr-FR" dirty="0"/>
              <a:t>Cliquez pour ajouter un titre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823BC6F5-8015-C948-A0DF-067DBD51FF6B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98475" y="1824038"/>
            <a:ext cx="3527425" cy="284956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Espace réservé du contenu 4">
            <a:extLst>
              <a:ext uri="{FF2B5EF4-FFF2-40B4-BE49-F238E27FC236}">
                <a16:creationId xmlns:a16="http://schemas.microsoft.com/office/drawing/2014/main" id="{A4EA6C08-DD50-7E46-B36D-C6F5E1D6A9D7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332855" y="1824038"/>
            <a:ext cx="3527425" cy="284956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5" name="Espace réservé du contenu 4">
            <a:extLst>
              <a:ext uri="{FF2B5EF4-FFF2-40B4-BE49-F238E27FC236}">
                <a16:creationId xmlns:a16="http://schemas.microsoft.com/office/drawing/2014/main" id="{724E9820-D288-7446-90D8-96CAB19684DA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8167235" y="1824038"/>
            <a:ext cx="3527425" cy="284956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Espace réservé du texte 8">
            <a:extLst>
              <a:ext uri="{FF2B5EF4-FFF2-40B4-BE49-F238E27FC236}">
                <a16:creationId xmlns:a16="http://schemas.microsoft.com/office/drawing/2014/main" id="{F2F5452A-EA35-364C-871A-EF7CC620C4B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8660" y="4888434"/>
            <a:ext cx="3527240" cy="915468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Aft>
                <a:spcPts val="500"/>
              </a:spcAft>
              <a:defRPr sz="1400">
                <a:solidFill>
                  <a:schemeClr val="tx2"/>
                </a:solidFill>
              </a:defRPr>
            </a:lvl1pPr>
          </a:lstStyle>
          <a:p>
            <a:pPr lvl="0"/>
            <a:r>
              <a:rPr lang="fr-FR" dirty="0"/>
              <a:t>Cliquez pour ajouter du texte</a:t>
            </a:r>
          </a:p>
        </p:txBody>
      </p:sp>
      <p:sp>
        <p:nvSpPr>
          <p:cNvPr id="17" name="Espace réservé du texte 8">
            <a:extLst>
              <a:ext uri="{FF2B5EF4-FFF2-40B4-BE49-F238E27FC236}">
                <a16:creationId xmlns:a16="http://schemas.microsoft.com/office/drawing/2014/main" id="{826E2E5D-419D-F744-910A-52FB82C616E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333040" y="4888432"/>
            <a:ext cx="3527240" cy="915469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Aft>
                <a:spcPts val="500"/>
              </a:spcAft>
              <a:defRPr sz="1400">
                <a:solidFill>
                  <a:schemeClr val="tx2"/>
                </a:solidFill>
              </a:defRPr>
            </a:lvl1pPr>
          </a:lstStyle>
          <a:p>
            <a:pPr lvl="0"/>
            <a:r>
              <a:rPr lang="fr-FR" dirty="0"/>
              <a:t>Cliquez pour ajouter du texte</a:t>
            </a:r>
          </a:p>
        </p:txBody>
      </p:sp>
      <p:sp>
        <p:nvSpPr>
          <p:cNvPr id="18" name="Espace réservé du texte 8">
            <a:extLst>
              <a:ext uri="{FF2B5EF4-FFF2-40B4-BE49-F238E27FC236}">
                <a16:creationId xmlns:a16="http://schemas.microsoft.com/office/drawing/2014/main" id="{822EADD7-9147-EC4B-B04B-311375EF40B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167420" y="4888431"/>
            <a:ext cx="3527240" cy="91547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Aft>
                <a:spcPts val="500"/>
              </a:spcAft>
              <a:defRPr sz="1400">
                <a:solidFill>
                  <a:schemeClr val="tx2"/>
                </a:solidFill>
              </a:defRPr>
            </a:lvl1pPr>
          </a:lstStyle>
          <a:p>
            <a:pPr lvl="0"/>
            <a:r>
              <a:rPr lang="fr-FR" dirty="0"/>
              <a:t>Cliquez pour ajouter du texte</a:t>
            </a:r>
          </a:p>
        </p:txBody>
      </p:sp>
    </p:spTree>
    <p:extLst>
      <p:ext uri="{BB962C8B-B14F-4D97-AF65-F5344CB8AC3E}">
        <p14:creationId xmlns:p14="http://schemas.microsoft.com/office/powerpoint/2010/main" val="356670156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3 me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du numéro de diapositive 11">
            <a:extLst>
              <a:ext uri="{FF2B5EF4-FFF2-40B4-BE49-F238E27FC236}">
                <a16:creationId xmlns:a16="http://schemas.microsoft.com/office/drawing/2014/main" id="{84CFFACC-99FF-5840-ABC3-B3AEF7EC56F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F86A2F40-717A-4467-A28B-580C930339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fr-FR" dirty="0"/>
              <a:t>Cliquez pour ajouter un titre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823BC6F5-8015-C948-A0DF-067DBD51FF6B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98475" y="1824038"/>
            <a:ext cx="3527425" cy="284956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Espace réservé du contenu 4">
            <a:extLst>
              <a:ext uri="{FF2B5EF4-FFF2-40B4-BE49-F238E27FC236}">
                <a16:creationId xmlns:a16="http://schemas.microsoft.com/office/drawing/2014/main" id="{A4EA6C08-DD50-7E46-B36D-C6F5E1D6A9D7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332855" y="1824038"/>
            <a:ext cx="3527425" cy="284956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5" name="Espace réservé du contenu 4">
            <a:extLst>
              <a:ext uri="{FF2B5EF4-FFF2-40B4-BE49-F238E27FC236}">
                <a16:creationId xmlns:a16="http://schemas.microsoft.com/office/drawing/2014/main" id="{724E9820-D288-7446-90D8-96CAB19684DA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8167235" y="1824038"/>
            <a:ext cx="3527425" cy="284956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Espace réservé du texte 8">
            <a:extLst>
              <a:ext uri="{FF2B5EF4-FFF2-40B4-BE49-F238E27FC236}">
                <a16:creationId xmlns:a16="http://schemas.microsoft.com/office/drawing/2014/main" id="{21928D4E-4DC9-7743-8E29-22CA76F8BA7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8660" y="4888434"/>
            <a:ext cx="3527240" cy="915468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Aft>
                <a:spcPts val="500"/>
              </a:spcAft>
              <a:defRPr sz="1400">
                <a:solidFill>
                  <a:schemeClr val="tx2"/>
                </a:solidFill>
              </a:defRPr>
            </a:lvl1pPr>
          </a:lstStyle>
          <a:p>
            <a:pPr lvl="0"/>
            <a:r>
              <a:rPr lang="fr-FR" dirty="0"/>
              <a:t>Cliquez pour ajouter du texte</a:t>
            </a:r>
          </a:p>
        </p:txBody>
      </p:sp>
      <p:sp>
        <p:nvSpPr>
          <p:cNvPr id="17" name="Espace réservé du texte 8">
            <a:extLst>
              <a:ext uri="{FF2B5EF4-FFF2-40B4-BE49-F238E27FC236}">
                <a16:creationId xmlns:a16="http://schemas.microsoft.com/office/drawing/2014/main" id="{55C896D7-F7BF-3B45-9D73-EEF39DDECBA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333040" y="4888432"/>
            <a:ext cx="3527240" cy="915469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Aft>
                <a:spcPts val="500"/>
              </a:spcAft>
              <a:defRPr sz="1400">
                <a:solidFill>
                  <a:schemeClr val="tx2"/>
                </a:solidFill>
              </a:defRPr>
            </a:lvl1pPr>
          </a:lstStyle>
          <a:p>
            <a:pPr lvl="0"/>
            <a:r>
              <a:rPr lang="fr-FR" dirty="0"/>
              <a:t>Cliquez pour ajouter du texte</a:t>
            </a:r>
          </a:p>
        </p:txBody>
      </p:sp>
      <p:sp>
        <p:nvSpPr>
          <p:cNvPr id="18" name="Espace réservé du texte 8">
            <a:extLst>
              <a:ext uri="{FF2B5EF4-FFF2-40B4-BE49-F238E27FC236}">
                <a16:creationId xmlns:a16="http://schemas.microsoft.com/office/drawing/2014/main" id="{971C6247-F563-9D41-B02F-4C097708A15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167420" y="4888431"/>
            <a:ext cx="3527240" cy="91547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Aft>
                <a:spcPts val="500"/>
              </a:spcAft>
              <a:defRPr sz="1400">
                <a:solidFill>
                  <a:schemeClr val="tx2"/>
                </a:solidFill>
              </a:defRPr>
            </a:lvl1pPr>
          </a:lstStyle>
          <a:p>
            <a:pPr lvl="0"/>
            <a:r>
              <a:rPr lang="fr-FR" dirty="0"/>
              <a:t>Cliquez pour ajouter du texte</a:t>
            </a:r>
          </a:p>
        </p:txBody>
      </p:sp>
    </p:spTree>
    <p:extLst>
      <p:ext uri="{BB962C8B-B14F-4D97-AF65-F5344CB8AC3E}">
        <p14:creationId xmlns:p14="http://schemas.microsoft.com/office/powerpoint/2010/main" val="2379181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°1 CN Couverture avec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pour une image  2">
            <a:extLst>
              <a:ext uri="{FF2B5EF4-FFF2-40B4-BE49-F238E27FC236}">
                <a16:creationId xmlns:a16="http://schemas.microsoft.com/office/drawing/2014/main" id="{4A942647-1398-2A41-AAA1-AA7C84CCEB7A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507201" y="2188868"/>
            <a:ext cx="11178000" cy="415800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400" b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dirty="0" smtClean="0"/>
              <a:t>Cliquez sur l'icône pour ajouter une image</a:t>
            </a:r>
            <a:endParaRPr lang="fr-FR" dirty="0"/>
          </a:p>
        </p:txBody>
      </p:sp>
      <p:sp>
        <p:nvSpPr>
          <p:cNvPr id="22" name="Titre 1">
            <a:extLst>
              <a:ext uri="{FF2B5EF4-FFF2-40B4-BE49-F238E27FC236}">
                <a16:creationId xmlns:a16="http://schemas.microsoft.com/office/drawing/2014/main" id="{08C5C4EE-51F7-9940-9606-76F8D4D73B8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06801" y="2188868"/>
            <a:ext cx="6840000" cy="4157999"/>
          </a:xfrm>
          <a:prstGeom prst="rect">
            <a:avLst/>
          </a:prstGeom>
          <a:noFill/>
        </p:spPr>
        <p:txBody>
          <a:bodyPr lIns="251999" tIns="270000" rIns="90000" bIns="46800" anchor="t">
            <a:normAutofit/>
          </a:bodyPr>
          <a:lstStyle>
            <a:lvl1pPr algn="l">
              <a:lnSpc>
                <a:spcPct val="120000"/>
              </a:lnSpc>
              <a:spcAft>
                <a:spcPts val="0"/>
              </a:spcAft>
              <a:defRPr sz="4100"/>
            </a:lvl1pPr>
          </a:lstStyle>
          <a:p>
            <a:r>
              <a:rPr lang="fr-FR" dirty="0" smtClean="0"/>
              <a:t>CLIQUEZ POUR AJOUTER UN TITRE</a:t>
            </a:r>
            <a:endParaRPr lang="fr-FR" dirty="0"/>
          </a:p>
        </p:txBody>
      </p:sp>
      <p:sp>
        <p:nvSpPr>
          <p:cNvPr id="12" name="Espace réservé de la date 11">
            <a:extLst>
              <a:ext uri="{FF2B5EF4-FFF2-40B4-BE49-F238E27FC236}">
                <a16:creationId xmlns:a16="http://schemas.microsoft.com/office/drawing/2014/main" id="{03F3D622-9637-41B2-A77E-476826BB4A98}"/>
              </a:ext>
            </a:extLst>
          </p:cNvPr>
          <p:cNvSpPr>
            <a:spLocks noGrp="1"/>
          </p:cNvSpPr>
          <p:nvPr>
            <p:ph type="dt" sz="half" idx="19"/>
          </p:nvPr>
        </p:nvSpPr>
        <p:spPr>
          <a:xfrm>
            <a:off x="9900000" y="6372000"/>
            <a:ext cx="1800000" cy="288000"/>
          </a:xfrm>
        </p:spPr>
        <p:txBody>
          <a:bodyPr/>
          <a:lstStyle/>
          <a:p>
            <a:fld id="{6C561DA0-B814-4EF6-AE72-CCC3C5D5FDED}" type="datetimeFigureOut">
              <a:rPr lang="fr-FR" smtClean="0"/>
              <a:pPr/>
              <a:t>06/11/2023</a:t>
            </a:fld>
            <a:endParaRPr lang="fr-FR" dirty="0"/>
          </a:p>
        </p:txBody>
      </p:sp>
      <p:sp>
        <p:nvSpPr>
          <p:cNvPr id="7" name="Espace réservé du texte 13"/>
          <p:cNvSpPr>
            <a:spLocks noGrp="1"/>
          </p:cNvSpPr>
          <p:nvPr>
            <p:ph type="body" sz="quarter" idx="12" hasCustomPrompt="1"/>
          </p:nvPr>
        </p:nvSpPr>
        <p:spPr>
          <a:xfrm>
            <a:off x="701458" y="4834372"/>
            <a:ext cx="10935221" cy="7524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sz="22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CLIQUEZ POUR AJOUTER UN SOUS-TITRE</a:t>
            </a:r>
          </a:p>
        </p:txBody>
      </p:sp>
      <p:sp>
        <p:nvSpPr>
          <p:cNvPr id="8" name="Espace réservé du texte 13"/>
          <p:cNvSpPr>
            <a:spLocks noGrp="1"/>
          </p:cNvSpPr>
          <p:nvPr>
            <p:ph type="body" sz="quarter" idx="13" hasCustomPrompt="1"/>
          </p:nvPr>
        </p:nvSpPr>
        <p:spPr>
          <a:xfrm>
            <a:off x="5962389" y="5999839"/>
            <a:ext cx="5688904" cy="324263"/>
          </a:xfrm>
          <a:prstGeom prst="rect">
            <a:avLst/>
          </a:prstGeom>
        </p:spPr>
        <p:txBody>
          <a:bodyPr>
            <a:noAutofit/>
          </a:bodyPr>
          <a:lstStyle>
            <a:lvl1pPr algn="r">
              <a:lnSpc>
                <a:spcPct val="100000"/>
              </a:lnSpc>
              <a:spcAft>
                <a:spcPts val="0"/>
              </a:spcAft>
              <a:defRPr sz="1800" b="0" i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Cliquez pour ajouter du texte</a:t>
            </a:r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199" y="357535"/>
            <a:ext cx="5832479" cy="15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0469969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3 me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du numéro de diapositive 11">
            <a:extLst>
              <a:ext uri="{FF2B5EF4-FFF2-40B4-BE49-F238E27FC236}">
                <a16:creationId xmlns:a16="http://schemas.microsoft.com/office/drawing/2014/main" id="{84CFFACC-99FF-5840-ABC3-B3AEF7EC56F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F86A2F40-717A-4467-A28B-580C930339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fr-FR" dirty="0"/>
              <a:t>Cliquez pour ajouter un titre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823BC6F5-8015-C948-A0DF-067DBD51FF6B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98475" y="1824038"/>
            <a:ext cx="3527425" cy="284956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Espace réservé du contenu 4">
            <a:extLst>
              <a:ext uri="{FF2B5EF4-FFF2-40B4-BE49-F238E27FC236}">
                <a16:creationId xmlns:a16="http://schemas.microsoft.com/office/drawing/2014/main" id="{A4EA6C08-DD50-7E46-B36D-C6F5E1D6A9D7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332855" y="1824038"/>
            <a:ext cx="3527425" cy="284956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5" name="Espace réservé du contenu 4">
            <a:extLst>
              <a:ext uri="{FF2B5EF4-FFF2-40B4-BE49-F238E27FC236}">
                <a16:creationId xmlns:a16="http://schemas.microsoft.com/office/drawing/2014/main" id="{724E9820-D288-7446-90D8-96CAB19684DA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8167235" y="1824038"/>
            <a:ext cx="3527425" cy="284956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Espace réservé du texte 8">
            <a:extLst>
              <a:ext uri="{FF2B5EF4-FFF2-40B4-BE49-F238E27FC236}">
                <a16:creationId xmlns:a16="http://schemas.microsoft.com/office/drawing/2014/main" id="{2F079DAE-8087-FE48-B24F-3114264C099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8660" y="4888434"/>
            <a:ext cx="3527240" cy="915468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Aft>
                <a:spcPts val="500"/>
              </a:spcAft>
              <a:defRPr sz="1400">
                <a:solidFill>
                  <a:schemeClr val="tx2"/>
                </a:solidFill>
              </a:defRPr>
            </a:lvl1pPr>
          </a:lstStyle>
          <a:p>
            <a:pPr lvl="0"/>
            <a:r>
              <a:rPr lang="fr-FR" dirty="0"/>
              <a:t>Cliquez pour ajouter du texte</a:t>
            </a:r>
          </a:p>
        </p:txBody>
      </p:sp>
      <p:sp>
        <p:nvSpPr>
          <p:cNvPr id="17" name="Espace réservé du texte 8">
            <a:extLst>
              <a:ext uri="{FF2B5EF4-FFF2-40B4-BE49-F238E27FC236}">
                <a16:creationId xmlns:a16="http://schemas.microsoft.com/office/drawing/2014/main" id="{F615992A-2E96-9841-A17D-A1581687B4A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333040" y="4888432"/>
            <a:ext cx="3527240" cy="915469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Aft>
                <a:spcPts val="500"/>
              </a:spcAft>
              <a:defRPr sz="1400">
                <a:solidFill>
                  <a:schemeClr val="tx2"/>
                </a:solidFill>
              </a:defRPr>
            </a:lvl1pPr>
          </a:lstStyle>
          <a:p>
            <a:pPr lvl="0"/>
            <a:r>
              <a:rPr lang="fr-FR" dirty="0"/>
              <a:t>Cliquez pour ajouter du texte</a:t>
            </a:r>
          </a:p>
        </p:txBody>
      </p:sp>
      <p:sp>
        <p:nvSpPr>
          <p:cNvPr id="18" name="Espace réservé du texte 8">
            <a:extLst>
              <a:ext uri="{FF2B5EF4-FFF2-40B4-BE49-F238E27FC236}">
                <a16:creationId xmlns:a16="http://schemas.microsoft.com/office/drawing/2014/main" id="{2B4AA268-8909-0A46-B5FD-C7B5494FB6FF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167420" y="4888431"/>
            <a:ext cx="3527240" cy="91547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Aft>
                <a:spcPts val="500"/>
              </a:spcAft>
              <a:defRPr sz="1400">
                <a:solidFill>
                  <a:schemeClr val="tx2"/>
                </a:solidFill>
              </a:defRPr>
            </a:lvl1pPr>
          </a:lstStyle>
          <a:p>
            <a:pPr lvl="0"/>
            <a:r>
              <a:rPr lang="fr-FR" dirty="0"/>
              <a:t>Cliquez pour ajouter du texte</a:t>
            </a:r>
          </a:p>
        </p:txBody>
      </p:sp>
    </p:spTree>
    <p:extLst>
      <p:ext uri="{BB962C8B-B14F-4D97-AF65-F5344CB8AC3E}">
        <p14:creationId xmlns:p14="http://schemas.microsoft.com/office/powerpoint/2010/main" val="220748045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3 me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du numéro de diapositive 11">
            <a:extLst>
              <a:ext uri="{FF2B5EF4-FFF2-40B4-BE49-F238E27FC236}">
                <a16:creationId xmlns:a16="http://schemas.microsoft.com/office/drawing/2014/main" id="{84CFFACC-99FF-5840-ABC3-B3AEF7EC56F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F86A2F40-717A-4467-A28B-580C930339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solidFill>
            <a:schemeClr val="accent4"/>
          </a:solidFill>
        </p:spPr>
        <p:txBody>
          <a:bodyPr/>
          <a:lstStyle/>
          <a:p>
            <a:r>
              <a:rPr lang="fr-FR" dirty="0"/>
              <a:t>Cliquez pour ajouter un titre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823BC6F5-8015-C948-A0DF-067DBD51FF6B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98475" y="1824038"/>
            <a:ext cx="3527425" cy="284956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Espace réservé du contenu 4">
            <a:extLst>
              <a:ext uri="{FF2B5EF4-FFF2-40B4-BE49-F238E27FC236}">
                <a16:creationId xmlns:a16="http://schemas.microsoft.com/office/drawing/2014/main" id="{A4EA6C08-DD50-7E46-B36D-C6F5E1D6A9D7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332855" y="1824038"/>
            <a:ext cx="3527425" cy="284956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5" name="Espace réservé du contenu 4">
            <a:extLst>
              <a:ext uri="{FF2B5EF4-FFF2-40B4-BE49-F238E27FC236}">
                <a16:creationId xmlns:a16="http://schemas.microsoft.com/office/drawing/2014/main" id="{724E9820-D288-7446-90D8-96CAB19684DA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8167235" y="1824038"/>
            <a:ext cx="3527425" cy="284956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Espace réservé du texte 8">
            <a:extLst>
              <a:ext uri="{FF2B5EF4-FFF2-40B4-BE49-F238E27FC236}">
                <a16:creationId xmlns:a16="http://schemas.microsoft.com/office/drawing/2014/main" id="{36C85B24-1F14-2A46-91FC-0B7FC6738D0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8660" y="4888434"/>
            <a:ext cx="3527240" cy="915468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Aft>
                <a:spcPts val="500"/>
              </a:spcAft>
              <a:defRPr sz="1400">
                <a:solidFill>
                  <a:schemeClr val="tx2"/>
                </a:solidFill>
              </a:defRPr>
            </a:lvl1pPr>
          </a:lstStyle>
          <a:p>
            <a:pPr lvl="0"/>
            <a:r>
              <a:rPr lang="fr-FR" dirty="0"/>
              <a:t>Cliquez pour ajouter du texte</a:t>
            </a:r>
          </a:p>
        </p:txBody>
      </p:sp>
      <p:sp>
        <p:nvSpPr>
          <p:cNvPr id="17" name="Espace réservé du texte 8">
            <a:extLst>
              <a:ext uri="{FF2B5EF4-FFF2-40B4-BE49-F238E27FC236}">
                <a16:creationId xmlns:a16="http://schemas.microsoft.com/office/drawing/2014/main" id="{54E46A9B-34F6-7B44-BE45-AAEC5E45425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333040" y="4888432"/>
            <a:ext cx="3527240" cy="915469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Aft>
                <a:spcPts val="500"/>
              </a:spcAft>
              <a:defRPr sz="1400">
                <a:solidFill>
                  <a:schemeClr val="tx2"/>
                </a:solidFill>
              </a:defRPr>
            </a:lvl1pPr>
          </a:lstStyle>
          <a:p>
            <a:pPr lvl="0"/>
            <a:r>
              <a:rPr lang="fr-FR" dirty="0"/>
              <a:t>Cliquez pour ajouter du texte</a:t>
            </a:r>
          </a:p>
        </p:txBody>
      </p:sp>
      <p:sp>
        <p:nvSpPr>
          <p:cNvPr id="18" name="Espace réservé du texte 8">
            <a:extLst>
              <a:ext uri="{FF2B5EF4-FFF2-40B4-BE49-F238E27FC236}">
                <a16:creationId xmlns:a16="http://schemas.microsoft.com/office/drawing/2014/main" id="{F853C672-16A4-9247-B4D1-3250EC970711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167420" y="4888431"/>
            <a:ext cx="3527240" cy="91547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Aft>
                <a:spcPts val="500"/>
              </a:spcAft>
              <a:defRPr sz="1400">
                <a:solidFill>
                  <a:schemeClr val="tx2"/>
                </a:solidFill>
              </a:defRPr>
            </a:lvl1pPr>
          </a:lstStyle>
          <a:p>
            <a:pPr lvl="0"/>
            <a:r>
              <a:rPr lang="fr-FR" dirty="0"/>
              <a:t>Cliquez pour ajouter du texte</a:t>
            </a:r>
          </a:p>
        </p:txBody>
      </p:sp>
    </p:spTree>
    <p:extLst>
      <p:ext uri="{BB962C8B-B14F-4D97-AF65-F5344CB8AC3E}">
        <p14:creationId xmlns:p14="http://schemas.microsoft.com/office/powerpoint/2010/main" val="422931958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F5338D63-7F58-4C41-967C-A9B0AAD4A3E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04000" y="496800"/>
            <a:ext cx="11185200" cy="5407113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r-FR" dirty="0"/>
              <a:t> </a:t>
            </a:r>
          </a:p>
        </p:txBody>
      </p:sp>
      <p:sp>
        <p:nvSpPr>
          <p:cNvPr id="50" name="Espace réservé du numéro de diapositive 49">
            <a:extLst>
              <a:ext uri="{FF2B5EF4-FFF2-40B4-BE49-F238E27FC236}">
                <a16:creationId xmlns:a16="http://schemas.microsoft.com/office/drawing/2014/main" id="{28BD423F-B223-3849-B9E3-A73BC0148457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Espace réservé du texte 6">
            <a:extLst>
              <a:ext uri="{FF2B5EF4-FFF2-40B4-BE49-F238E27FC236}">
                <a16:creationId xmlns:a16="http://schemas.microsoft.com/office/drawing/2014/main" id="{C0D333F6-48EC-8A4C-A930-531E2DE5E3C0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927301" y="1437861"/>
            <a:ext cx="50599" cy="13434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0" tIns="0" rIns="0" bIns="0"/>
          <a:lstStyle>
            <a:lvl1pPr marL="0" indent="0">
              <a:buNone/>
              <a:defRPr sz="500"/>
            </a:lvl1pPr>
          </a:lstStyle>
          <a:p>
            <a:pPr lvl="0"/>
            <a:r>
              <a:rPr lang="fr-FR" dirty="0"/>
              <a:t> </a:t>
            </a:r>
          </a:p>
        </p:txBody>
      </p:sp>
      <p:sp>
        <p:nvSpPr>
          <p:cNvPr id="9" name="Espace réservé du texte 2">
            <a:extLst>
              <a:ext uri="{FF2B5EF4-FFF2-40B4-BE49-F238E27FC236}">
                <a16:creationId xmlns:a16="http://schemas.microsoft.com/office/drawing/2014/main" id="{9F24CBFD-D250-A846-8089-C12AD963658D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1116013" y="1438275"/>
            <a:ext cx="7156450" cy="1343025"/>
          </a:xfrm>
          <a:prstGeom prst="rect">
            <a:avLst/>
          </a:prstGeom>
        </p:spPr>
        <p:txBody>
          <a:bodyPr/>
          <a:lstStyle>
            <a:lvl1pPr>
              <a:defRPr sz="3600" b="1" i="0" cap="all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fr-FR" dirty="0"/>
              <a:t>Cliquez pour ajouter du texte</a:t>
            </a:r>
          </a:p>
        </p:txBody>
      </p:sp>
      <p:sp>
        <p:nvSpPr>
          <p:cNvPr id="10" name="Espace réservé du texte 5">
            <a:extLst>
              <a:ext uri="{FF2B5EF4-FFF2-40B4-BE49-F238E27FC236}">
                <a16:creationId xmlns:a16="http://schemas.microsoft.com/office/drawing/2014/main" id="{0053A370-BCB9-F741-B757-FB3ED04A0B72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1116013" y="3747290"/>
            <a:ext cx="2998787" cy="16383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Aft>
                <a:spcPts val="500"/>
              </a:spcAft>
              <a:defRPr sz="1400" b="1" i="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/>
              <a:t>Cliquez pour ajouter du texte</a:t>
            </a:r>
          </a:p>
        </p:txBody>
      </p:sp>
      <p:sp>
        <p:nvSpPr>
          <p:cNvPr id="11" name="Espace réservé du texte 5">
            <a:extLst>
              <a:ext uri="{FF2B5EF4-FFF2-40B4-BE49-F238E27FC236}">
                <a16:creationId xmlns:a16="http://schemas.microsoft.com/office/drawing/2014/main" id="{DDEF4A67-CF56-D046-AA7C-7AF35FFB01E6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4392341" y="3746502"/>
            <a:ext cx="2998787" cy="16383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Aft>
                <a:spcPts val="500"/>
              </a:spcAft>
              <a:defRPr sz="1400"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Cliquez pour ajouter du texte</a:t>
            </a:r>
          </a:p>
        </p:txBody>
      </p:sp>
      <p:sp>
        <p:nvSpPr>
          <p:cNvPr id="12" name="Espace réservé du texte 5">
            <a:extLst>
              <a:ext uri="{FF2B5EF4-FFF2-40B4-BE49-F238E27FC236}">
                <a16:creationId xmlns:a16="http://schemas.microsoft.com/office/drawing/2014/main" id="{E702EB90-1B53-5B40-B4D8-18EFA767867C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7668669" y="3746502"/>
            <a:ext cx="2998787" cy="16383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Aft>
                <a:spcPts val="500"/>
              </a:spcAft>
              <a:defRPr sz="1400"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Cliquez pour ajouter du texte</a:t>
            </a:r>
          </a:p>
        </p:txBody>
      </p:sp>
    </p:spTree>
    <p:extLst>
      <p:ext uri="{BB962C8B-B14F-4D97-AF65-F5344CB8AC3E}">
        <p14:creationId xmlns:p14="http://schemas.microsoft.com/office/powerpoint/2010/main" val="4107950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°2 CN Couverture fond couleur +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pour une image  2">
            <a:extLst>
              <a:ext uri="{FF2B5EF4-FFF2-40B4-BE49-F238E27FC236}">
                <a16:creationId xmlns:a16="http://schemas.microsoft.com/office/drawing/2014/main" id="{4A942647-1398-2A41-AAA1-AA7C84CCEB7A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6437375" y="2188868"/>
            <a:ext cx="5247825" cy="415800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400" b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dirty="0" smtClean="0"/>
              <a:t>Cliquez sur l'icône pour ajouter une image</a:t>
            </a:r>
            <a:endParaRPr lang="fr-FR" dirty="0"/>
          </a:p>
        </p:txBody>
      </p:sp>
      <p:sp>
        <p:nvSpPr>
          <p:cNvPr id="10" name="Titre 1">
            <a:extLst>
              <a:ext uri="{FF2B5EF4-FFF2-40B4-BE49-F238E27FC236}">
                <a16:creationId xmlns:a16="http://schemas.microsoft.com/office/drawing/2014/main" id="{61993A03-7512-D045-9F2A-F91E04EFA96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06800" y="2188868"/>
            <a:ext cx="5930575" cy="4157999"/>
          </a:xfrm>
          <a:prstGeom prst="rect">
            <a:avLst/>
          </a:prstGeom>
          <a:solidFill>
            <a:schemeClr val="accent4"/>
          </a:solidFill>
        </p:spPr>
        <p:txBody>
          <a:bodyPr lIns="251999" tIns="270000" rIns="90000" bIns="46800" anchor="t">
            <a:normAutofit/>
          </a:bodyPr>
          <a:lstStyle>
            <a:lvl1pPr algn="l">
              <a:lnSpc>
                <a:spcPct val="120000"/>
              </a:lnSpc>
              <a:spcAft>
                <a:spcPts val="0"/>
              </a:spcAft>
              <a:defRPr sz="4100"/>
            </a:lvl1pPr>
          </a:lstStyle>
          <a:p>
            <a:r>
              <a:rPr lang="fr-FR" dirty="0" smtClean="0"/>
              <a:t>CLIQUEZ POUR AJOUTER UN TITRE</a:t>
            </a:r>
            <a:endParaRPr lang="fr-FR" dirty="0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B17E3FC-C8AD-432C-B477-A8A2BEAFFBF7}"/>
              </a:ext>
            </a:extLst>
          </p:cNvPr>
          <p:cNvSpPr>
            <a:spLocks noGrp="1"/>
          </p:cNvSpPr>
          <p:nvPr>
            <p:ph type="dt" sz="half" idx="19"/>
          </p:nvPr>
        </p:nvSpPr>
        <p:spPr>
          <a:xfrm>
            <a:off x="9900000" y="6372000"/>
            <a:ext cx="1800000" cy="288000"/>
          </a:xfrm>
        </p:spPr>
        <p:txBody>
          <a:bodyPr/>
          <a:lstStyle/>
          <a:p>
            <a:fld id="{6C561DA0-B814-4EF6-AE72-CCC3C5D5FDED}" type="datetimeFigureOut">
              <a:rPr lang="fr-FR" smtClean="0"/>
              <a:pPr/>
              <a:t>06/11/2023</a:t>
            </a:fld>
            <a:endParaRPr lang="fr-FR" dirty="0"/>
          </a:p>
        </p:txBody>
      </p:sp>
      <p:sp>
        <p:nvSpPr>
          <p:cNvPr id="6" name="Espace réservé du texte 13"/>
          <p:cNvSpPr>
            <a:spLocks noGrp="1"/>
          </p:cNvSpPr>
          <p:nvPr>
            <p:ph type="body" sz="quarter" idx="12" hasCustomPrompt="1"/>
          </p:nvPr>
        </p:nvSpPr>
        <p:spPr>
          <a:xfrm>
            <a:off x="701459" y="4834372"/>
            <a:ext cx="5724394" cy="752475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sz="22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CLIQUEZ POUR AJOUTER UN SOUS-TITRE</a:t>
            </a:r>
          </a:p>
        </p:txBody>
      </p:sp>
      <p:sp>
        <p:nvSpPr>
          <p:cNvPr id="8" name="Espace réservé du texte 13"/>
          <p:cNvSpPr>
            <a:spLocks noGrp="1"/>
          </p:cNvSpPr>
          <p:nvPr>
            <p:ph type="body" sz="quarter" idx="13" hasCustomPrompt="1"/>
          </p:nvPr>
        </p:nvSpPr>
        <p:spPr>
          <a:xfrm>
            <a:off x="5275385" y="6001381"/>
            <a:ext cx="6424490" cy="329080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 typeface="Symbol" panose="05050102010706020507" pitchFamily="18" charset="2"/>
              <a:buNone/>
              <a:tabLst/>
              <a:defRPr sz="1800" i="0">
                <a:solidFill>
                  <a:schemeClr val="bg1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 typeface="Symbol" panose="05050102010706020507" pitchFamily="18" charset="2"/>
              <a:buNone/>
              <a:tabLst/>
              <a:defRPr/>
            </a:pPr>
            <a:r>
              <a:rPr lang="fr-FR" dirty="0" smtClean="0"/>
              <a:t>CPAM de la Vendée</a:t>
            </a:r>
          </a:p>
          <a:p>
            <a:pPr lvl="0"/>
            <a:endParaRPr lang="fr-FR" dirty="0"/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199" y="357535"/>
            <a:ext cx="5832479" cy="15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2238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°3 CN Couverture fond coule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1">
            <a:extLst>
              <a:ext uri="{FF2B5EF4-FFF2-40B4-BE49-F238E27FC236}">
                <a16:creationId xmlns:a16="http://schemas.microsoft.com/office/drawing/2014/main" id="{61993A03-7512-D045-9F2A-F91E04EFA96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06800" y="2188868"/>
            <a:ext cx="11178400" cy="4157999"/>
          </a:xfrm>
          <a:prstGeom prst="rect">
            <a:avLst/>
          </a:prstGeom>
          <a:solidFill>
            <a:schemeClr val="accent4"/>
          </a:solidFill>
        </p:spPr>
        <p:txBody>
          <a:bodyPr lIns="251999" tIns="270000" rIns="90000" bIns="46800" anchor="t">
            <a:normAutofit/>
          </a:bodyPr>
          <a:lstStyle>
            <a:lvl1pPr algn="l">
              <a:lnSpc>
                <a:spcPct val="120000"/>
              </a:lnSpc>
              <a:spcAft>
                <a:spcPts val="0"/>
              </a:spcAft>
              <a:defRPr sz="4100"/>
            </a:lvl1pPr>
          </a:lstStyle>
          <a:p>
            <a:r>
              <a:rPr lang="fr-FR" dirty="0" smtClean="0"/>
              <a:t>CLIQUEZ POUR AJOUTER UN TITRE</a:t>
            </a:r>
            <a:endParaRPr lang="fr-FR" dirty="0"/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2507B6F-FE6B-4F61-B061-42BC8C5E7C8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900000" y="6372000"/>
            <a:ext cx="1800000" cy="288000"/>
          </a:xfrm>
        </p:spPr>
        <p:txBody>
          <a:bodyPr/>
          <a:lstStyle/>
          <a:p>
            <a:fld id="{6C561DA0-B814-4EF6-AE72-CCC3C5D5FDED}" type="datetimeFigureOut">
              <a:rPr lang="fr-FR" smtClean="0"/>
              <a:pPr/>
              <a:t>06/11/2023</a:t>
            </a:fld>
            <a:endParaRPr lang="fr-FR" dirty="0"/>
          </a:p>
        </p:txBody>
      </p:sp>
      <p:sp>
        <p:nvSpPr>
          <p:cNvPr id="6" name="Espace réservé du texte 13"/>
          <p:cNvSpPr>
            <a:spLocks noGrp="1"/>
          </p:cNvSpPr>
          <p:nvPr>
            <p:ph type="body" sz="quarter" idx="12" hasCustomPrompt="1"/>
          </p:nvPr>
        </p:nvSpPr>
        <p:spPr>
          <a:xfrm>
            <a:off x="701458" y="4834372"/>
            <a:ext cx="10935221" cy="7524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sz="22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CLIQUEZ POUR AJOUTER UN SOUS-TITRE</a:t>
            </a:r>
          </a:p>
        </p:txBody>
      </p:sp>
      <p:sp>
        <p:nvSpPr>
          <p:cNvPr id="7" name="Espace réservé du texte 13"/>
          <p:cNvSpPr>
            <a:spLocks noGrp="1"/>
          </p:cNvSpPr>
          <p:nvPr>
            <p:ph type="body" sz="quarter" idx="13" hasCustomPrompt="1"/>
          </p:nvPr>
        </p:nvSpPr>
        <p:spPr>
          <a:xfrm>
            <a:off x="4979963" y="5946118"/>
            <a:ext cx="6685398" cy="356210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 typeface="Symbol" panose="05050102010706020507" pitchFamily="18" charset="2"/>
              <a:buNone/>
              <a:tabLst/>
              <a:defRPr sz="1800" b="0" i="0">
                <a:solidFill>
                  <a:schemeClr val="bg1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 typeface="Symbol" panose="05050102010706020507" pitchFamily="18" charset="2"/>
              <a:buNone/>
              <a:tabLst/>
              <a:defRPr/>
            </a:pPr>
            <a:r>
              <a:rPr lang="fr-FR" dirty="0" smtClean="0"/>
              <a:t>CPAM de la Vendée</a:t>
            </a:r>
            <a:endParaRPr lang="fr-FR" dirty="0"/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199" y="357535"/>
            <a:ext cx="5832479" cy="15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847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re 1">
            <a:extLst>
              <a:ext uri="{FF2B5EF4-FFF2-40B4-BE49-F238E27FC236}">
                <a16:creationId xmlns:a16="http://schemas.microsoft.com/office/drawing/2014/main" id="{6B3716BC-8FD3-496D-ACC7-678BE5DE6EE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2595" y="482903"/>
            <a:ext cx="11186809" cy="5406942"/>
          </a:xfrm>
          <a:prstGeom prst="rect">
            <a:avLst/>
          </a:prstGeom>
          <a:solidFill>
            <a:schemeClr val="tx1"/>
          </a:solidFill>
        </p:spPr>
        <p:txBody>
          <a:bodyPr lIns="396000" tIns="180000">
            <a:normAutofit/>
          </a:bodyPr>
          <a:lstStyle>
            <a:lvl1pPr algn="l">
              <a:defRPr sz="2500"/>
            </a:lvl1pPr>
          </a:lstStyle>
          <a:p>
            <a:r>
              <a:rPr lang="fr-FR" dirty="0"/>
              <a:t>SOMMAIRE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1BF3A9F-5739-4B40-A377-C403E92DB70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198747" y="1268705"/>
            <a:ext cx="1080000" cy="552732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NN.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E34A377-C4E7-474E-AF9C-C0C1512C4B48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3195322" y="1808727"/>
            <a:ext cx="3600000" cy="360000"/>
          </a:xfrm>
          <a:prstGeom prst="rect">
            <a:avLst/>
          </a:prstGeom>
        </p:spPr>
        <p:txBody>
          <a:bodyPr anchor="t"/>
          <a:lstStyle>
            <a:lvl1pPr marL="0" indent="0">
              <a:spcAft>
                <a:spcPts val="0"/>
              </a:spcAft>
              <a:buNone/>
              <a:defRPr sz="1600" b="1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TITRE DU Chapitre</a:t>
            </a:r>
          </a:p>
        </p:txBody>
      </p:sp>
      <p:sp>
        <p:nvSpPr>
          <p:cNvPr id="14" name="Espace réservé du texte 2">
            <a:extLst>
              <a:ext uri="{FF2B5EF4-FFF2-40B4-BE49-F238E27FC236}">
                <a16:creationId xmlns:a16="http://schemas.microsoft.com/office/drawing/2014/main" id="{32F40D82-1D3E-C543-A9C8-76923BEA9D35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3198747" y="2272799"/>
            <a:ext cx="1080000" cy="552732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NN.</a:t>
            </a:r>
          </a:p>
        </p:txBody>
      </p:sp>
      <p:sp>
        <p:nvSpPr>
          <p:cNvPr id="15" name="Espace réservé du texte 4">
            <a:extLst>
              <a:ext uri="{FF2B5EF4-FFF2-40B4-BE49-F238E27FC236}">
                <a16:creationId xmlns:a16="http://schemas.microsoft.com/office/drawing/2014/main" id="{86A352DF-AB9E-9B4F-AED0-504809360D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195322" y="2826889"/>
            <a:ext cx="3600000" cy="360000"/>
          </a:xfrm>
          <a:prstGeom prst="rect">
            <a:avLst/>
          </a:prstGeom>
        </p:spPr>
        <p:txBody>
          <a:bodyPr anchor="t"/>
          <a:lstStyle>
            <a:lvl1pPr marL="0" indent="0">
              <a:spcAft>
                <a:spcPts val="0"/>
              </a:spcAft>
              <a:buNone/>
              <a:defRPr sz="1600" b="1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TITRE DU CHAPITRE</a:t>
            </a:r>
          </a:p>
        </p:txBody>
      </p:sp>
      <p:sp>
        <p:nvSpPr>
          <p:cNvPr id="17" name="Espace réservé du texte 2">
            <a:extLst>
              <a:ext uri="{FF2B5EF4-FFF2-40B4-BE49-F238E27FC236}">
                <a16:creationId xmlns:a16="http://schemas.microsoft.com/office/drawing/2014/main" id="{9F35C531-5E0C-2348-94D4-E0DD456C2743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3198747" y="3276893"/>
            <a:ext cx="1080000" cy="552732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NN.</a:t>
            </a:r>
          </a:p>
        </p:txBody>
      </p:sp>
      <p:sp>
        <p:nvSpPr>
          <p:cNvPr id="18" name="Espace réservé du texte 4">
            <a:extLst>
              <a:ext uri="{FF2B5EF4-FFF2-40B4-BE49-F238E27FC236}">
                <a16:creationId xmlns:a16="http://schemas.microsoft.com/office/drawing/2014/main" id="{115F9863-8A3D-CA4E-B187-7654539E5C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195322" y="3845051"/>
            <a:ext cx="3600000" cy="360000"/>
          </a:xfrm>
          <a:prstGeom prst="rect">
            <a:avLst/>
          </a:prstGeom>
        </p:spPr>
        <p:txBody>
          <a:bodyPr anchor="t"/>
          <a:lstStyle>
            <a:lvl1pPr marL="0" indent="0">
              <a:spcAft>
                <a:spcPts val="0"/>
              </a:spcAft>
              <a:buNone/>
              <a:defRPr sz="1600" b="1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TITRE DU CHAPITRE</a:t>
            </a:r>
          </a:p>
        </p:txBody>
      </p:sp>
      <p:sp>
        <p:nvSpPr>
          <p:cNvPr id="20" name="Espace réservé du texte 2">
            <a:extLst>
              <a:ext uri="{FF2B5EF4-FFF2-40B4-BE49-F238E27FC236}">
                <a16:creationId xmlns:a16="http://schemas.microsoft.com/office/drawing/2014/main" id="{023166E1-6828-4A45-B43D-B0C2EE9820E9}"/>
              </a:ext>
            </a:extLst>
          </p:cNvPr>
          <p:cNvSpPr>
            <a:spLocks noGrp="1"/>
          </p:cNvSpPr>
          <p:nvPr>
            <p:ph type="body" idx="17" hasCustomPrompt="1"/>
          </p:nvPr>
        </p:nvSpPr>
        <p:spPr>
          <a:xfrm>
            <a:off x="3198747" y="4315607"/>
            <a:ext cx="1080000" cy="552732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NN.</a:t>
            </a:r>
          </a:p>
        </p:txBody>
      </p:sp>
      <p:sp>
        <p:nvSpPr>
          <p:cNvPr id="21" name="Espace réservé du texte 4">
            <a:extLst>
              <a:ext uri="{FF2B5EF4-FFF2-40B4-BE49-F238E27FC236}">
                <a16:creationId xmlns:a16="http://schemas.microsoft.com/office/drawing/2014/main" id="{507F5AEF-E57D-BC4A-AC62-A4381DC446A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195322" y="4869697"/>
            <a:ext cx="3600000" cy="360000"/>
          </a:xfrm>
          <a:prstGeom prst="rect">
            <a:avLst/>
          </a:prstGeom>
        </p:spPr>
        <p:txBody>
          <a:bodyPr anchor="t"/>
          <a:lstStyle>
            <a:lvl1pPr marL="0" indent="0">
              <a:spcAft>
                <a:spcPts val="0"/>
              </a:spcAft>
              <a:buNone/>
              <a:defRPr sz="1600" b="1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TITRE DU CHAPITRE</a:t>
            </a:r>
          </a:p>
        </p:txBody>
      </p:sp>
      <p:sp>
        <p:nvSpPr>
          <p:cNvPr id="39" name="Espace réservé du texte 2">
            <a:extLst>
              <a:ext uri="{FF2B5EF4-FFF2-40B4-BE49-F238E27FC236}">
                <a16:creationId xmlns:a16="http://schemas.microsoft.com/office/drawing/2014/main" id="{961AF32D-B3C4-B445-80F7-88D960D0C1D1}"/>
              </a:ext>
            </a:extLst>
          </p:cNvPr>
          <p:cNvSpPr>
            <a:spLocks noGrp="1"/>
          </p:cNvSpPr>
          <p:nvPr>
            <p:ph type="body" idx="19" hasCustomPrompt="1"/>
          </p:nvPr>
        </p:nvSpPr>
        <p:spPr>
          <a:xfrm>
            <a:off x="7554360" y="1254637"/>
            <a:ext cx="1080000" cy="552732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NN.</a:t>
            </a:r>
          </a:p>
        </p:txBody>
      </p:sp>
      <p:sp>
        <p:nvSpPr>
          <p:cNvPr id="40" name="Espace réservé du texte 4">
            <a:extLst>
              <a:ext uri="{FF2B5EF4-FFF2-40B4-BE49-F238E27FC236}">
                <a16:creationId xmlns:a16="http://schemas.microsoft.com/office/drawing/2014/main" id="{E72F3648-22FD-2C45-9AA6-7AC920990BE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550935" y="1808727"/>
            <a:ext cx="3600000" cy="360000"/>
          </a:xfrm>
          <a:prstGeom prst="rect">
            <a:avLst/>
          </a:prstGeom>
        </p:spPr>
        <p:txBody>
          <a:bodyPr anchor="t"/>
          <a:lstStyle>
            <a:lvl1pPr marL="0" indent="0">
              <a:spcAft>
                <a:spcPts val="0"/>
              </a:spcAft>
              <a:buNone/>
              <a:defRPr sz="1600" b="1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TITRE DU CHAPITRE</a:t>
            </a:r>
          </a:p>
        </p:txBody>
      </p:sp>
      <p:sp>
        <p:nvSpPr>
          <p:cNvPr id="42" name="Espace réservé du texte 2">
            <a:extLst>
              <a:ext uri="{FF2B5EF4-FFF2-40B4-BE49-F238E27FC236}">
                <a16:creationId xmlns:a16="http://schemas.microsoft.com/office/drawing/2014/main" id="{35295063-CF4F-3C4D-B623-028D3714E8AF}"/>
              </a:ext>
            </a:extLst>
          </p:cNvPr>
          <p:cNvSpPr>
            <a:spLocks noGrp="1"/>
          </p:cNvSpPr>
          <p:nvPr>
            <p:ph type="body" idx="21" hasCustomPrompt="1"/>
          </p:nvPr>
        </p:nvSpPr>
        <p:spPr>
          <a:xfrm>
            <a:off x="7554360" y="2258731"/>
            <a:ext cx="1080000" cy="552732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NN.</a:t>
            </a:r>
          </a:p>
        </p:txBody>
      </p:sp>
      <p:sp>
        <p:nvSpPr>
          <p:cNvPr id="43" name="Espace réservé du texte 4">
            <a:extLst>
              <a:ext uri="{FF2B5EF4-FFF2-40B4-BE49-F238E27FC236}">
                <a16:creationId xmlns:a16="http://schemas.microsoft.com/office/drawing/2014/main" id="{DC69E802-F70E-CD47-80B7-94A25976D0D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550935" y="2826889"/>
            <a:ext cx="3600000" cy="360000"/>
          </a:xfrm>
          <a:prstGeom prst="rect">
            <a:avLst/>
          </a:prstGeom>
        </p:spPr>
        <p:txBody>
          <a:bodyPr anchor="t"/>
          <a:lstStyle>
            <a:lvl1pPr marL="0" indent="0">
              <a:spcAft>
                <a:spcPts val="0"/>
              </a:spcAft>
              <a:buNone/>
              <a:defRPr sz="1600" b="1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TITRE DU CHAPITRE</a:t>
            </a:r>
          </a:p>
        </p:txBody>
      </p:sp>
      <p:sp>
        <p:nvSpPr>
          <p:cNvPr id="45" name="Espace réservé du texte 2">
            <a:extLst>
              <a:ext uri="{FF2B5EF4-FFF2-40B4-BE49-F238E27FC236}">
                <a16:creationId xmlns:a16="http://schemas.microsoft.com/office/drawing/2014/main" id="{63405BB2-EA8B-DF4F-B40D-37B864F7C344}"/>
              </a:ext>
            </a:extLst>
          </p:cNvPr>
          <p:cNvSpPr>
            <a:spLocks noGrp="1"/>
          </p:cNvSpPr>
          <p:nvPr>
            <p:ph type="body" idx="23" hasCustomPrompt="1"/>
          </p:nvPr>
        </p:nvSpPr>
        <p:spPr>
          <a:xfrm>
            <a:off x="7554360" y="3276893"/>
            <a:ext cx="1080000" cy="552732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NN.</a:t>
            </a:r>
          </a:p>
        </p:txBody>
      </p:sp>
      <p:sp>
        <p:nvSpPr>
          <p:cNvPr id="46" name="Espace réservé du texte 4">
            <a:extLst>
              <a:ext uri="{FF2B5EF4-FFF2-40B4-BE49-F238E27FC236}">
                <a16:creationId xmlns:a16="http://schemas.microsoft.com/office/drawing/2014/main" id="{C96A372E-23AB-1645-B4A8-AAF1D6AE633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550935" y="3845051"/>
            <a:ext cx="3600000" cy="360000"/>
          </a:xfrm>
          <a:prstGeom prst="rect">
            <a:avLst/>
          </a:prstGeom>
        </p:spPr>
        <p:txBody>
          <a:bodyPr anchor="t"/>
          <a:lstStyle>
            <a:lvl1pPr marL="0" indent="0">
              <a:spcAft>
                <a:spcPts val="0"/>
              </a:spcAft>
              <a:buNone/>
              <a:defRPr sz="1600" b="1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TITRE DU CHAPITRE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04447C2-B2BB-094A-A2D2-3EFA71DA32C1}"/>
              </a:ext>
            </a:extLst>
          </p:cNvPr>
          <p:cNvSpPr>
            <a:spLocks noGrp="1"/>
          </p:cNvSpPr>
          <p:nvPr>
            <p:ph type="sldNum" sz="quarter" idx="28"/>
          </p:nvPr>
        </p:nvSpPr>
        <p:spPr/>
        <p:txBody>
          <a:bodyPr/>
          <a:lstStyle/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31" name="Espace réservé du texte 6">
            <a:extLst>
              <a:ext uri="{FF2B5EF4-FFF2-40B4-BE49-F238E27FC236}">
                <a16:creationId xmlns:a16="http://schemas.microsoft.com/office/drawing/2014/main" id="{A1BD8D2E-882B-4115-BB0A-4A38D47DF6BA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150567" y="1521862"/>
            <a:ext cx="21600" cy="63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0" tIns="0" rIns="0" bIns="0"/>
          <a:lstStyle>
            <a:lvl1pPr marL="0" indent="0">
              <a:buNone/>
              <a:defRPr sz="500"/>
            </a:lvl1pPr>
          </a:lstStyle>
          <a:p>
            <a:pPr lvl="0"/>
            <a:r>
              <a:rPr lang="fr-FR" dirty="0"/>
              <a:t> </a:t>
            </a:r>
          </a:p>
        </p:txBody>
      </p:sp>
      <p:sp>
        <p:nvSpPr>
          <p:cNvPr id="35" name="Espace réservé du texte 6">
            <a:extLst>
              <a:ext uri="{FF2B5EF4-FFF2-40B4-BE49-F238E27FC236}">
                <a16:creationId xmlns:a16="http://schemas.microsoft.com/office/drawing/2014/main" id="{084485DE-C49B-4B00-B58D-6170FBE477FD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150567" y="2538946"/>
            <a:ext cx="21600" cy="63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0" tIns="0" rIns="0" bIns="0"/>
          <a:lstStyle>
            <a:lvl1pPr marL="0" indent="0">
              <a:buNone/>
              <a:defRPr sz="500"/>
            </a:lvl1pPr>
          </a:lstStyle>
          <a:p>
            <a:pPr lvl="0"/>
            <a:r>
              <a:rPr lang="fr-FR" dirty="0"/>
              <a:t> </a:t>
            </a:r>
          </a:p>
        </p:txBody>
      </p:sp>
      <p:sp>
        <p:nvSpPr>
          <p:cNvPr id="36" name="Espace réservé du texte 6">
            <a:extLst>
              <a:ext uri="{FF2B5EF4-FFF2-40B4-BE49-F238E27FC236}">
                <a16:creationId xmlns:a16="http://schemas.microsoft.com/office/drawing/2014/main" id="{8FAC638C-D037-47B5-A2D3-B689A0E75317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150567" y="3557108"/>
            <a:ext cx="21600" cy="63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0" tIns="0" rIns="0" bIns="0"/>
          <a:lstStyle>
            <a:lvl1pPr marL="0" indent="0">
              <a:buNone/>
              <a:defRPr sz="500"/>
            </a:lvl1pPr>
          </a:lstStyle>
          <a:p>
            <a:pPr lvl="0"/>
            <a:r>
              <a:rPr lang="fr-FR" dirty="0"/>
              <a:t> </a:t>
            </a:r>
          </a:p>
        </p:txBody>
      </p:sp>
      <p:sp>
        <p:nvSpPr>
          <p:cNvPr id="37" name="Espace réservé du texte 6">
            <a:extLst>
              <a:ext uri="{FF2B5EF4-FFF2-40B4-BE49-F238E27FC236}">
                <a16:creationId xmlns:a16="http://schemas.microsoft.com/office/drawing/2014/main" id="{BCBB00D8-F4CA-4503-AFB4-6935E50F1A30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150567" y="4581754"/>
            <a:ext cx="21600" cy="63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0" tIns="0" rIns="0" bIns="0"/>
          <a:lstStyle>
            <a:lvl1pPr marL="0" indent="0">
              <a:buNone/>
              <a:defRPr sz="500"/>
            </a:lvl1pPr>
          </a:lstStyle>
          <a:p>
            <a:pPr lvl="0"/>
            <a:r>
              <a:rPr lang="fr-FR" dirty="0"/>
              <a:t> </a:t>
            </a:r>
          </a:p>
        </p:txBody>
      </p:sp>
      <p:sp>
        <p:nvSpPr>
          <p:cNvPr id="52" name="Espace réservé du texte 6">
            <a:extLst>
              <a:ext uri="{FF2B5EF4-FFF2-40B4-BE49-F238E27FC236}">
                <a16:creationId xmlns:a16="http://schemas.microsoft.com/office/drawing/2014/main" id="{466F3304-30B1-4357-B802-6A687D0B9E6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7512502" y="1521862"/>
            <a:ext cx="21600" cy="63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0" tIns="0" rIns="0" bIns="0"/>
          <a:lstStyle>
            <a:lvl1pPr marL="0" indent="0">
              <a:buNone/>
              <a:defRPr sz="500"/>
            </a:lvl1pPr>
          </a:lstStyle>
          <a:p>
            <a:pPr lvl="0"/>
            <a:r>
              <a:rPr lang="fr-FR" dirty="0"/>
              <a:t> </a:t>
            </a:r>
          </a:p>
        </p:txBody>
      </p:sp>
      <p:sp>
        <p:nvSpPr>
          <p:cNvPr id="53" name="Espace réservé du texte 6">
            <a:extLst>
              <a:ext uri="{FF2B5EF4-FFF2-40B4-BE49-F238E27FC236}">
                <a16:creationId xmlns:a16="http://schemas.microsoft.com/office/drawing/2014/main" id="{6A33E5C5-DEB2-4E8A-8A19-D6622B086DAE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7512502" y="2538946"/>
            <a:ext cx="21600" cy="63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0" tIns="0" rIns="0" bIns="0"/>
          <a:lstStyle>
            <a:lvl1pPr marL="0" indent="0">
              <a:buNone/>
              <a:defRPr sz="500"/>
            </a:lvl1pPr>
          </a:lstStyle>
          <a:p>
            <a:pPr lvl="0"/>
            <a:r>
              <a:rPr lang="fr-FR" dirty="0"/>
              <a:t> </a:t>
            </a:r>
          </a:p>
        </p:txBody>
      </p:sp>
      <p:sp>
        <p:nvSpPr>
          <p:cNvPr id="54" name="Espace réservé du texte 6">
            <a:extLst>
              <a:ext uri="{FF2B5EF4-FFF2-40B4-BE49-F238E27FC236}">
                <a16:creationId xmlns:a16="http://schemas.microsoft.com/office/drawing/2014/main" id="{F21ADA1C-A3AB-4AC8-A63A-C3E2AE470954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7512502" y="3557108"/>
            <a:ext cx="21600" cy="63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0" tIns="0" rIns="0" bIns="0"/>
          <a:lstStyle>
            <a:lvl1pPr marL="0" indent="0">
              <a:buNone/>
              <a:defRPr sz="500"/>
            </a:lvl1pPr>
          </a:lstStyle>
          <a:p>
            <a:pPr lvl="0"/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6737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re 1">
            <a:extLst>
              <a:ext uri="{FF2B5EF4-FFF2-40B4-BE49-F238E27FC236}">
                <a16:creationId xmlns:a16="http://schemas.microsoft.com/office/drawing/2014/main" id="{6B3716BC-8FD3-496D-ACC7-678BE5DE6EE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2595" y="496971"/>
            <a:ext cx="11186809" cy="5406942"/>
          </a:xfrm>
          <a:prstGeom prst="rect">
            <a:avLst/>
          </a:prstGeom>
          <a:solidFill>
            <a:schemeClr val="tx2"/>
          </a:solidFill>
        </p:spPr>
        <p:txBody>
          <a:bodyPr lIns="396000" tIns="180000">
            <a:normAutofit/>
          </a:bodyPr>
          <a:lstStyle>
            <a:lvl1pPr algn="l">
              <a:defRPr sz="2500"/>
            </a:lvl1pPr>
          </a:lstStyle>
          <a:p>
            <a:r>
              <a:rPr lang="fr-FR" dirty="0"/>
              <a:t>SOMMAIRE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1BF3A9F-5739-4B40-A377-C403E92DB70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198747" y="1254637"/>
            <a:ext cx="1080000" cy="552732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NN.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E34A377-C4E7-474E-AF9C-C0C1512C4B48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3195322" y="1808727"/>
            <a:ext cx="3600000" cy="360000"/>
          </a:xfrm>
          <a:prstGeom prst="rect">
            <a:avLst/>
          </a:prstGeom>
        </p:spPr>
        <p:txBody>
          <a:bodyPr anchor="t"/>
          <a:lstStyle>
            <a:lvl1pPr marL="0" indent="0">
              <a:spcAft>
                <a:spcPts val="0"/>
              </a:spcAft>
              <a:buNone/>
              <a:defRPr sz="1600" b="1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TITRE DU Chapitre</a:t>
            </a:r>
          </a:p>
        </p:txBody>
      </p:sp>
      <p:sp>
        <p:nvSpPr>
          <p:cNvPr id="14" name="Espace réservé du texte 2">
            <a:extLst>
              <a:ext uri="{FF2B5EF4-FFF2-40B4-BE49-F238E27FC236}">
                <a16:creationId xmlns:a16="http://schemas.microsoft.com/office/drawing/2014/main" id="{32F40D82-1D3E-C543-A9C8-76923BEA9D35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3198747" y="2272799"/>
            <a:ext cx="1080000" cy="552732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NN.</a:t>
            </a:r>
          </a:p>
        </p:txBody>
      </p:sp>
      <p:sp>
        <p:nvSpPr>
          <p:cNvPr id="15" name="Espace réservé du texte 4">
            <a:extLst>
              <a:ext uri="{FF2B5EF4-FFF2-40B4-BE49-F238E27FC236}">
                <a16:creationId xmlns:a16="http://schemas.microsoft.com/office/drawing/2014/main" id="{86A352DF-AB9E-9B4F-AED0-504809360D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195322" y="2826889"/>
            <a:ext cx="3600000" cy="360000"/>
          </a:xfrm>
          <a:prstGeom prst="rect">
            <a:avLst/>
          </a:prstGeom>
        </p:spPr>
        <p:txBody>
          <a:bodyPr anchor="t"/>
          <a:lstStyle>
            <a:lvl1pPr marL="0" indent="0">
              <a:spcAft>
                <a:spcPts val="0"/>
              </a:spcAft>
              <a:buNone/>
              <a:defRPr sz="1600" b="1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TITRE DU CHAPITRE</a:t>
            </a:r>
          </a:p>
        </p:txBody>
      </p:sp>
      <p:sp>
        <p:nvSpPr>
          <p:cNvPr id="17" name="Espace réservé du texte 2">
            <a:extLst>
              <a:ext uri="{FF2B5EF4-FFF2-40B4-BE49-F238E27FC236}">
                <a16:creationId xmlns:a16="http://schemas.microsoft.com/office/drawing/2014/main" id="{9F35C531-5E0C-2348-94D4-E0DD456C2743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3198747" y="3290961"/>
            <a:ext cx="1080000" cy="552732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NN.</a:t>
            </a:r>
          </a:p>
        </p:txBody>
      </p:sp>
      <p:sp>
        <p:nvSpPr>
          <p:cNvPr id="18" name="Espace réservé du texte 4">
            <a:extLst>
              <a:ext uri="{FF2B5EF4-FFF2-40B4-BE49-F238E27FC236}">
                <a16:creationId xmlns:a16="http://schemas.microsoft.com/office/drawing/2014/main" id="{115F9863-8A3D-CA4E-B187-7654539E5C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195322" y="3845051"/>
            <a:ext cx="3600000" cy="360000"/>
          </a:xfrm>
          <a:prstGeom prst="rect">
            <a:avLst/>
          </a:prstGeom>
        </p:spPr>
        <p:txBody>
          <a:bodyPr anchor="t"/>
          <a:lstStyle>
            <a:lvl1pPr marL="0" indent="0">
              <a:spcAft>
                <a:spcPts val="0"/>
              </a:spcAft>
              <a:buNone/>
              <a:defRPr sz="1600" b="1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TITRE DU CHAPITRE</a:t>
            </a:r>
          </a:p>
        </p:txBody>
      </p:sp>
      <p:sp>
        <p:nvSpPr>
          <p:cNvPr id="20" name="Espace réservé du texte 2">
            <a:extLst>
              <a:ext uri="{FF2B5EF4-FFF2-40B4-BE49-F238E27FC236}">
                <a16:creationId xmlns:a16="http://schemas.microsoft.com/office/drawing/2014/main" id="{023166E1-6828-4A45-B43D-B0C2EE9820E9}"/>
              </a:ext>
            </a:extLst>
          </p:cNvPr>
          <p:cNvSpPr>
            <a:spLocks noGrp="1"/>
          </p:cNvSpPr>
          <p:nvPr>
            <p:ph type="body" idx="17" hasCustomPrompt="1"/>
          </p:nvPr>
        </p:nvSpPr>
        <p:spPr>
          <a:xfrm>
            <a:off x="3198747" y="4315607"/>
            <a:ext cx="1080000" cy="552732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NN.</a:t>
            </a:r>
          </a:p>
        </p:txBody>
      </p:sp>
      <p:sp>
        <p:nvSpPr>
          <p:cNvPr id="21" name="Espace réservé du texte 4">
            <a:extLst>
              <a:ext uri="{FF2B5EF4-FFF2-40B4-BE49-F238E27FC236}">
                <a16:creationId xmlns:a16="http://schemas.microsoft.com/office/drawing/2014/main" id="{507F5AEF-E57D-BC4A-AC62-A4381DC446A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195322" y="4869697"/>
            <a:ext cx="3600000" cy="360000"/>
          </a:xfrm>
          <a:prstGeom prst="rect">
            <a:avLst/>
          </a:prstGeom>
        </p:spPr>
        <p:txBody>
          <a:bodyPr anchor="t"/>
          <a:lstStyle>
            <a:lvl1pPr marL="0" indent="0">
              <a:spcAft>
                <a:spcPts val="0"/>
              </a:spcAft>
              <a:buNone/>
              <a:defRPr sz="1600" b="1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TITRE DU CHAPITRE</a:t>
            </a:r>
          </a:p>
        </p:txBody>
      </p:sp>
      <p:sp>
        <p:nvSpPr>
          <p:cNvPr id="39" name="Espace réservé du texte 2">
            <a:extLst>
              <a:ext uri="{FF2B5EF4-FFF2-40B4-BE49-F238E27FC236}">
                <a16:creationId xmlns:a16="http://schemas.microsoft.com/office/drawing/2014/main" id="{961AF32D-B3C4-B445-80F7-88D960D0C1D1}"/>
              </a:ext>
            </a:extLst>
          </p:cNvPr>
          <p:cNvSpPr>
            <a:spLocks noGrp="1"/>
          </p:cNvSpPr>
          <p:nvPr>
            <p:ph type="body" idx="19" hasCustomPrompt="1"/>
          </p:nvPr>
        </p:nvSpPr>
        <p:spPr>
          <a:xfrm>
            <a:off x="7554360" y="1254637"/>
            <a:ext cx="1080000" cy="552732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NN.</a:t>
            </a:r>
          </a:p>
        </p:txBody>
      </p:sp>
      <p:sp>
        <p:nvSpPr>
          <p:cNvPr id="40" name="Espace réservé du texte 4">
            <a:extLst>
              <a:ext uri="{FF2B5EF4-FFF2-40B4-BE49-F238E27FC236}">
                <a16:creationId xmlns:a16="http://schemas.microsoft.com/office/drawing/2014/main" id="{E72F3648-22FD-2C45-9AA6-7AC920990BE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550935" y="1808727"/>
            <a:ext cx="3600000" cy="360000"/>
          </a:xfrm>
          <a:prstGeom prst="rect">
            <a:avLst/>
          </a:prstGeom>
        </p:spPr>
        <p:txBody>
          <a:bodyPr anchor="t"/>
          <a:lstStyle>
            <a:lvl1pPr marL="0" indent="0">
              <a:spcAft>
                <a:spcPts val="0"/>
              </a:spcAft>
              <a:buNone/>
              <a:defRPr sz="1600" b="1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TITRE DU CHAPITRE</a:t>
            </a:r>
          </a:p>
        </p:txBody>
      </p:sp>
      <p:sp>
        <p:nvSpPr>
          <p:cNvPr id="42" name="Espace réservé du texte 2">
            <a:extLst>
              <a:ext uri="{FF2B5EF4-FFF2-40B4-BE49-F238E27FC236}">
                <a16:creationId xmlns:a16="http://schemas.microsoft.com/office/drawing/2014/main" id="{35295063-CF4F-3C4D-B623-028D3714E8AF}"/>
              </a:ext>
            </a:extLst>
          </p:cNvPr>
          <p:cNvSpPr>
            <a:spLocks noGrp="1"/>
          </p:cNvSpPr>
          <p:nvPr>
            <p:ph type="body" idx="21" hasCustomPrompt="1"/>
          </p:nvPr>
        </p:nvSpPr>
        <p:spPr>
          <a:xfrm>
            <a:off x="7554360" y="2272799"/>
            <a:ext cx="1080000" cy="552732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NN.</a:t>
            </a:r>
          </a:p>
        </p:txBody>
      </p:sp>
      <p:sp>
        <p:nvSpPr>
          <p:cNvPr id="43" name="Espace réservé du texte 4">
            <a:extLst>
              <a:ext uri="{FF2B5EF4-FFF2-40B4-BE49-F238E27FC236}">
                <a16:creationId xmlns:a16="http://schemas.microsoft.com/office/drawing/2014/main" id="{DC69E802-F70E-CD47-80B7-94A25976D0D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550935" y="2826889"/>
            <a:ext cx="3600000" cy="360000"/>
          </a:xfrm>
          <a:prstGeom prst="rect">
            <a:avLst/>
          </a:prstGeom>
        </p:spPr>
        <p:txBody>
          <a:bodyPr anchor="t"/>
          <a:lstStyle>
            <a:lvl1pPr marL="0" indent="0">
              <a:spcAft>
                <a:spcPts val="0"/>
              </a:spcAft>
              <a:buNone/>
              <a:defRPr sz="1600" b="1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TITRE DU CHAPITRE</a:t>
            </a:r>
          </a:p>
        </p:txBody>
      </p:sp>
      <p:sp>
        <p:nvSpPr>
          <p:cNvPr id="45" name="Espace réservé du texte 2">
            <a:extLst>
              <a:ext uri="{FF2B5EF4-FFF2-40B4-BE49-F238E27FC236}">
                <a16:creationId xmlns:a16="http://schemas.microsoft.com/office/drawing/2014/main" id="{63405BB2-EA8B-DF4F-B40D-37B864F7C344}"/>
              </a:ext>
            </a:extLst>
          </p:cNvPr>
          <p:cNvSpPr>
            <a:spLocks noGrp="1"/>
          </p:cNvSpPr>
          <p:nvPr>
            <p:ph type="body" idx="23" hasCustomPrompt="1"/>
          </p:nvPr>
        </p:nvSpPr>
        <p:spPr>
          <a:xfrm>
            <a:off x="7554360" y="3290961"/>
            <a:ext cx="1080000" cy="552732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NN.</a:t>
            </a:r>
          </a:p>
        </p:txBody>
      </p:sp>
      <p:sp>
        <p:nvSpPr>
          <p:cNvPr id="46" name="Espace réservé du texte 4">
            <a:extLst>
              <a:ext uri="{FF2B5EF4-FFF2-40B4-BE49-F238E27FC236}">
                <a16:creationId xmlns:a16="http://schemas.microsoft.com/office/drawing/2014/main" id="{C96A372E-23AB-1645-B4A8-AAF1D6AE633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550935" y="3845051"/>
            <a:ext cx="3600000" cy="360000"/>
          </a:xfrm>
          <a:prstGeom prst="rect">
            <a:avLst/>
          </a:prstGeom>
        </p:spPr>
        <p:txBody>
          <a:bodyPr anchor="t"/>
          <a:lstStyle>
            <a:lvl1pPr marL="0" indent="0">
              <a:spcAft>
                <a:spcPts val="0"/>
              </a:spcAft>
              <a:buNone/>
              <a:defRPr sz="1600" b="1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TITRE DU CHAPITRE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04447C2-B2BB-094A-A2D2-3EFA71DA32C1}"/>
              </a:ext>
            </a:extLst>
          </p:cNvPr>
          <p:cNvSpPr>
            <a:spLocks noGrp="1"/>
          </p:cNvSpPr>
          <p:nvPr>
            <p:ph type="sldNum" sz="quarter" idx="28"/>
          </p:nvPr>
        </p:nvSpPr>
        <p:spPr/>
        <p:txBody>
          <a:bodyPr/>
          <a:lstStyle/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31" name="Espace réservé du texte 6">
            <a:extLst>
              <a:ext uri="{FF2B5EF4-FFF2-40B4-BE49-F238E27FC236}">
                <a16:creationId xmlns:a16="http://schemas.microsoft.com/office/drawing/2014/main" id="{A1BD8D2E-882B-4115-BB0A-4A38D47DF6BA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150567" y="1521862"/>
            <a:ext cx="21600" cy="63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0" tIns="0" rIns="0" bIns="0"/>
          <a:lstStyle>
            <a:lvl1pPr marL="0" indent="0">
              <a:buNone/>
              <a:defRPr sz="500"/>
            </a:lvl1pPr>
          </a:lstStyle>
          <a:p>
            <a:pPr lvl="0"/>
            <a:r>
              <a:rPr lang="fr-FR" dirty="0"/>
              <a:t> </a:t>
            </a:r>
          </a:p>
        </p:txBody>
      </p:sp>
      <p:sp>
        <p:nvSpPr>
          <p:cNvPr id="35" name="Espace réservé du texte 6">
            <a:extLst>
              <a:ext uri="{FF2B5EF4-FFF2-40B4-BE49-F238E27FC236}">
                <a16:creationId xmlns:a16="http://schemas.microsoft.com/office/drawing/2014/main" id="{084485DE-C49B-4B00-B58D-6170FBE477FD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150567" y="2538946"/>
            <a:ext cx="21600" cy="63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0" tIns="0" rIns="0" bIns="0"/>
          <a:lstStyle>
            <a:lvl1pPr marL="0" indent="0">
              <a:buNone/>
              <a:defRPr sz="500"/>
            </a:lvl1pPr>
          </a:lstStyle>
          <a:p>
            <a:pPr lvl="0"/>
            <a:r>
              <a:rPr lang="fr-FR" dirty="0"/>
              <a:t> </a:t>
            </a:r>
          </a:p>
        </p:txBody>
      </p:sp>
      <p:sp>
        <p:nvSpPr>
          <p:cNvPr id="36" name="Espace réservé du texte 6">
            <a:extLst>
              <a:ext uri="{FF2B5EF4-FFF2-40B4-BE49-F238E27FC236}">
                <a16:creationId xmlns:a16="http://schemas.microsoft.com/office/drawing/2014/main" id="{8FAC638C-D037-47B5-A2D3-B689A0E75317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150567" y="3557108"/>
            <a:ext cx="21600" cy="63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0" tIns="0" rIns="0" bIns="0"/>
          <a:lstStyle>
            <a:lvl1pPr marL="0" indent="0">
              <a:buNone/>
              <a:defRPr sz="500"/>
            </a:lvl1pPr>
          </a:lstStyle>
          <a:p>
            <a:pPr lvl="0"/>
            <a:r>
              <a:rPr lang="fr-FR" dirty="0"/>
              <a:t> </a:t>
            </a:r>
          </a:p>
        </p:txBody>
      </p:sp>
      <p:sp>
        <p:nvSpPr>
          <p:cNvPr id="37" name="Espace réservé du texte 6">
            <a:extLst>
              <a:ext uri="{FF2B5EF4-FFF2-40B4-BE49-F238E27FC236}">
                <a16:creationId xmlns:a16="http://schemas.microsoft.com/office/drawing/2014/main" id="{BCBB00D8-F4CA-4503-AFB4-6935E50F1A30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150567" y="4581754"/>
            <a:ext cx="21600" cy="63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0" tIns="0" rIns="0" bIns="0"/>
          <a:lstStyle>
            <a:lvl1pPr marL="0" indent="0">
              <a:buNone/>
              <a:defRPr sz="500"/>
            </a:lvl1pPr>
          </a:lstStyle>
          <a:p>
            <a:pPr lvl="0"/>
            <a:r>
              <a:rPr lang="fr-FR" dirty="0"/>
              <a:t> </a:t>
            </a:r>
          </a:p>
        </p:txBody>
      </p:sp>
      <p:sp>
        <p:nvSpPr>
          <p:cNvPr id="52" name="Espace réservé du texte 6">
            <a:extLst>
              <a:ext uri="{FF2B5EF4-FFF2-40B4-BE49-F238E27FC236}">
                <a16:creationId xmlns:a16="http://schemas.microsoft.com/office/drawing/2014/main" id="{466F3304-30B1-4357-B802-6A687D0B9E6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7512502" y="1521862"/>
            <a:ext cx="21600" cy="63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0" tIns="0" rIns="0" bIns="0"/>
          <a:lstStyle>
            <a:lvl1pPr marL="0" indent="0">
              <a:buNone/>
              <a:defRPr sz="500"/>
            </a:lvl1pPr>
          </a:lstStyle>
          <a:p>
            <a:pPr lvl="0"/>
            <a:r>
              <a:rPr lang="fr-FR" dirty="0"/>
              <a:t> </a:t>
            </a:r>
          </a:p>
        </p:txBody>
      </p:sp>
      <p:sp>
        <p:nvSpPr>
          <p:cNvPr id="53" name="Espace réservé du texte 6">
            <a:extLst>
              <a:ext uri="{FF2B5EF4-FFF2-40B4-BE49-F238E27FC236}">
                <a16:creationId xmlns:a16="http://schemas.microsoft.com/office/drawing/2014/main" id="{6A33E5C5-DEB2-4E8A-8A19-D6622B086DAE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7512502" y="2538946"/>
            <a:ext cx="21600" cy="63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0" tIns="0" rIns="0" bIns="0"/>
          <a:lstStyle>
            <a:lvl1pPr marL="0" indent="0">
              <a:buNone/>
              <a:defRPr sz="500"/>
            </a:lvl1pPr>
          </a:lstStyle>
          <a:p>
            <a:pPr lvl="0"/>
            <a:r>
              <a:rPr lang="fr-FR" dirty="0"/>
              <a:t> </a:t>
            </a:r>
          </a:p>
        </p:txBody>
      </p:sp>
      <p:sp>
        <p:nvSpPr>
          <p:cNvPr id="54" name="Espace réservé du texte 6">
            <a:extLst>
              <a:ext uri="{FF2B5EF4-FFF2-40B4-BE49-F238E27FC236}">
                <a16:creationId xmlns:a16="http://schemas.microsoft.com/office/drawing/2014/main" id="{F21ADA1C-A3AB-4AC8-A63A-C3E2AE470954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7512502" y="3557108"/>
            <a:ext cx="21600" cy="63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0" tIns="0" rIns="0" bIns="0"/>
          <a:lstStyle>
            <a:lvl1pPr marL="0" indent="0">
              <a:buNone/>
              <a:defRPr sz="500"/>
            </a:lvl1pPr>
          </a:lstStyle>
          <a:p>
            <a:pPr lvl="0"/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6198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re 1">
            <a:extLst>
              <a:ext uri="{FF2B5EF4-FFF2-40B4-BE49-F238E27FC236}">
                <a16:creationId xmlns:a16="http://schemas.microsoft.com/office/drawing/2014/main" id="{6B3716BC-8FD3-496D-ACC7-678BE5DE6EE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2595" y="496971"/>
            <a:ext cx="11186809" cy="5406942"/>
          </a:xfrm>
          <a:prstGeom prst="rect">
            <a:avLst/>
          </a:prstGeom>
          <a:solidFill>
            <a:schemeClr val="accent1"/>
          </a:solidFill>
        </p:spPr>
        <p:txBody>
          <a:bodyPr lIns="396000" tIns="180000">
            <a:normAutofit/>
          </a:bodyPr>
          <a:lstStyle>
            <a:lvl1pPr algn="l">
              <a:defRPr sz="2500"/>
            </a:lvl1pPr>
          </a:lstStyle>
          <a:p>
            <a:r>
              <a:rPr lang="fr-FR" dirty="0"/>
              <a:t>SOMMAIRE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1BF3A9F-5739-4B40-A377-C403E92DB70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198747" y="1254637"/>
            <a:ext cx="1080000" cy="552732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NN.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E34A377-C4E7-474E-AF9C-C0C1512C4B48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3195322" y="1808727"/>
            <a:ext cx="3600000" cy="360000"/>
          </a:xfrm>
          <a:prstGeom prst="rect">
            <a:avLst/>
          </a:prstGeom>
        </p:spPr>
        <p:txBody>
          <a:bodyPr anchor="t"/>
          <a:lstStyle>
            <a:lvl1pPr marL="0" indent="0">
              <a:spcAft>
                <a:spcPts val="0"/>
              </a:spcAft>
              <a:buNone/>
              <a:defRPr sz="1600" b="1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TITRE DU Chapitre</a:t>
            </a:r>
          </a:p>
        </p:txBody>
      </p:sp>
      <p:sp>
        <p:nvSpPr>
          <p:cNvPr id="14" name="Espace réservé du texte 2">
            <a:extLst>
              <a:ext uri="{FF2B5EF4-FFF2-40B4-BE49-F238E27FC236}">
                <a16:creationId xmlns:a16="http://schemas.microsoft.com/office/drawing/2014/main" id="{32F40D82-1D3E-C543-A9C8-76923BEA9D35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3198747" y="2272799"/>
            <a:ext cx="1080000" cy="552732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NN.</a:t>
            </a:r>
          </a:p>
        </p:txBody>
      </p:sp>
      <p:sp>
        <p:nvSpPr>
          <p:cNvPr id="15" name="Espace réservé du texte 4">
            <a:extLst>
              <a:ext uri="{FF2B5EF4-FFF2-40B4-BE49-F238E27FC236}">
                <a16:creationId xmlns:a16="http://schemas.microsoft.com/office/drawing/2014/main" id="{86A352DF-AB9E-9B4F-AED0-504809360D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195322" y="2826889"/>
            <a:ext cx="3600000" cy="360000"/>
          </a:xfrm>
          <a:prstGeom prst="rect">
            <a:avLst/>
          </a:prstGeom>
        </p:spPr>
        <p:txBody>
          <a:bodyPr anchor="t"/>
          <a:lstStyle>
            <a:lvl1pPr marL="0" indent="0">
              <a:spcAft>
                <a:spcPts val="0"/>
              </a:spcAft>
              <a:buNone/>
              <a:defRPr sz="1600" b="1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TITRE DU CHAPITRE</a:t>
            </a:r>
          </a:p>
        </p:txBody>
      </p:sp>
      <p:sp>
        <p:nvSpPr>
          <p:cNvPr id="17" name="Espace réservé du texte 2">
            <a:extLst>
              <a:ext uri="{FF2B5EF4-FFF2-40B4-BE49-F238E27FC236}">
                <a16:creationId xmlns:a16="http://schemas.microsoft.com/office/drawing/2014/main" id="{9F35C531-5E0C-2348-94D4-E0DD456C2743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3198747" y="3290961"/>
            <a:ext cx="1080000" cy="552732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NN.</a:t>
            </a:r>
          </a:p>
        </p:txBody>
      </p:sp>
      <p:sp>
        <p:nvSpPr>
          <p:cNvPr id="18" name="Espace réservé du texte 4">
            <a:extLst>
              <a:ext uri="{FF2B5EF4-FFF2-40B4-BE49-F238E27FC236}">
                <a16:creationId xmlns:a16="http://schemas.microsoft.com/office/drawing/2014/main" id="{115F9863-8A3D-CA4E-B187-7654539E5C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195322" y="3845051"/>
            <a:ext cx="3600000" cy="360000"/>
          </a:xfrm>
          <a:prstGeom prst="rect">
            <a:avLst/>
          </a:prstGeom>
        </p:spPr>
        <p:txBody>
          <a:bodyPr anchor="t"/>
          <a:lstStyle>
            <a:lvl1pPr marL="0" indent="0">
              <a:spcAft>
                <a:spcPts val="0"/>
              </a:spcAft>
              <a:buNone/>
              <a:defRPr sz="1600" b="1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TITRE DU CHAPITRE</a:t>
            </a:r>
          </a:p>
        </p:txBody>
      </p:sp>
      <p:sp>
        <p:nvSpPr>
          <p:cNvPr id="20" name="Espace réservé du texte 2">
            <a:extLst>
              <a:ext uri="{FF2B5EF4-FFF2-40B4-BE49-F238E27FC236}">
                <a16:creationId xmlns:a16="http://schemas.microsoft.com/office/drawing/2014/main" id="{023166E1-6828-4A45-B43D-B0C2EE9820E9}"/>
              </a:ext>
            </a:extLst>
          </p:cNvPr>
          <p:cNvSpPr>
            <a:spLocks noGrp="1"/>
          </p:cNvSpPr>
          <p:nvPr>
            <p:ph type="body" idx="17" hasCustomPrompt="1"/>
          </p:nvPr>
        </p:nvSpPr>
        <p:spPr>
          <a:xfrm>
            <a:off x="3198747" y="4315607"/>
            <a:ext cx="1080000" cy="552732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NN.</a:t>
            </a:r>
          </a:p>
        </p:txBody>
      </p:sp>
      <p:sp>
        <p:nvSpPr>
          <p:cNvPr id="21" name="Espace réservé du texte 4">
            <a:extLst>
              <a:ext uri="{FF2B5EF4-FFF2-40B4-BE49-F238E27FC236}">
                <a16:creationId xmlns:a16="http://schemas.microsoft.com/office/drawing/2014/main" id="{507F5AEF-E57D-BC4A-AC62-A4381DC446A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195322" y="4869697"/>
            <a:ext cx="3600000" cy="360000"/>
          </a:xfrm>
          <a:prstGeom prst="rect">
            <a:avLst/>
          </a:prstGeom>
        </p:spPr>
        <p:txBody>
          <a:bodyPr anchor="t"/>
          <a:lstStyle>
            <a:lvl1pPr marL="0" indent="0">
              <a:spcAft>
                <a:spcPts val="0"/>
              </a:spcAft>
              <a:buNone/>
              <a:defRPr sz="1600" b="1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TITRE DU CHAPITRE</a:t>
            </a:r>
          </a:p>
        </p:txBody>
      </p:sp>
      <p:sp>
        <p:nvSpPr>
          <p:cNvPr id="39" name="Espace réservé du texte 2">
            <a:extLst>
              <a:ext uri="{FF2B5EF4-FFF2-40B4-BE49-F238E27FC236}">
                <a16:creationId xmlns:a16="http://schemas.microsoft.com/office/drawing/2014/main" id="{961AF32D-B3C4-B445-80F7-88D960D0C1D1}"/>
              </a:ext>
            </a:extLst>
          </p:cNvPr>
          <p:cNvSpPr>
            <a:spLocks noGrp="1"/>
          </p:cNvSpPr>
          <p:nvPr>
            <p:ph type="body" idx="19" hasCustomPrompt="1"/>
          </p:nvPr>
        </p:nvSpPr>
        <p:spPr>
          <a:xfrm>
            <a:off x="7554360" y="1254637"/>
            <a:ext cx="1080000" cy="552732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NN.</a:t>
            </a:r>
          </a:p>
        </p:txBody>
      </p:sp>
      <p:sp>
        <p:nvSpPr>
          <p:cNvPr id="40" name="Espace réservé du texte 4">
            <a:extLst>
              <a:ext uri="{FF2B5EF4-FFF2-40B4-BE49-F238E27FC236}">
                <a16:creationId xmlns:a16="http://schemas.microsoft.com/office/drawing/2014/main" id="{E72F3648-22FD-2C45-9AA6-7AC920990BE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550935" y="1808727"/>
            <a:ext cx="3600000" cy="360000"/>
          </a:xfrm>
          <a:prstGeom prst="rect">
            <a:avLst/>
          </a:prstGeom>
        </p:spPr>
        <p:txBody>
          <a:bodyPr anchor="t"/>
          <a:lstStyle>
            <a:lvl1pPr marL="0" indent="0">
              <a:spcAft>
                <a:spcPts val="0"/>
              </a:spcAft>
              <a:buNone/>
              <a:defRPr sz="1600" b="1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TITRE DU CHAPITRE</a:t>
            </a:r>
          </a:p>
        </p:txBody>
      </p:sp>
      <p:sp>
        <p:nvSpPr>
          <p:cNvPr id="42" name="Espace réservé du texte 2">
            <a:extLst>
              <a:ext uri="{FF2B5EF4-FFF2-40B4-BE49-F238E27FC236}">
                <a16:creationId xmlns:a16="http://schemas.microsoft.com/office/drawing/2014/main" id="{35295063-CF4F-3C4D-B623-028D3714E8AF}"/>
              </a:ext>
            </a:extLst>
          </p:cNvPr>
          <p:cNvSpPr>
            <a:spLocks noGrp="1"/>
          </p:cNvSpPr>
          <p:nvPr>
            <p:ph type="body" idx="21" hasCustomPrompt="1"/>
          </p:nvPr>
        </p:nvSpPr>
        <p:spPr>
          <a:xfrm>
            <a:off x="7554360" y="2272799"/>
            <a:ext cx="1080000" cy="552732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NN.</a:t>
            </a:r>
          </a:p>
        </p:txBody>
      </p:sp>
      <p:sp>
        <p:nvSpPr>
          <p:cNvPr id="43" name="Espace réservé du texte 4">
            <a:extLst>
              <a:ext uri="{FF2B5EF4-FFF2-40B4-BE49-F238E27FC236}">
                <a16:creationId xmlns:a16="http://schemas.microsoft.com/office/drawing/2014/main" id="{DC69E802-F70E-CD47-80B7-94A25976D0D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550935" y="2826889"/>
            <a:ext cx="3600000" cy="360000"/>
          </a:xfrm>
          <a:prstGeom prst="rect">
            <a:avLst/>
          </a:prstGeom>
        </p:spPr>
        <p:txBody>
          <a:bodyPr anchor="t"/>
          <a:lstStyle>
            <a:lvl1pPr marL="0" indent="0">
              <a:spcAft>
                <a:spcPts val="0"/>
              </a:spcAft>
              <a:buNone/>
              <a:defRPr sz="1600" b="1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TITRE DU CHAPITRE</a:t>
            </a:r>
          </a:p>
        </p:txBody>
      </p:sp>
      <p:sp>
        <p:nvSpPr>
          <p:cNvPr id="45" name="Espace réservé du texte 2">
            <a:extLst>
              <a:ext uri="{FF2B5EF4-FFF2-40B4-BE49-F238E27FC236}">
                <a16:creationId xmlns:a16="http://schemas.microsoft.com/office/drawing/2014/main" id="{63405BB2-EA8B-DF4F-B40D-37B864F7C344}"/>
              </a:ext>
            </a:extLst>
          </p:cNvPr>
          <p:cNvSpPr>
            <a:spLocks noGrp="1"/>
          </p:cNvSpPr>
          <p:nvPr>
            <p:ph type="body" idx="23" hasCustomPrompt="1"/>
          </p:nvPr>
        </p:nvSpPr>
        <p:spPr>
          <a:xfrm>
            <a:off x="7554360" y="3290961"/>
            <a:ext cx="1080000" cy="552732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NN.</a:t>
            </a:r>
          </a:p>
        </p:txBody>
      </p:sp>
      <p:sp>
        <p:nvSpPr>
          <p:cNvPr id="46" name="Espace réservé du texte 4">
            <a:extLst>
              <a:ext uri="{FF2B5EF4-FFF2-40B4-BE49-F238E27FC236}">
                <a16:creationId xmlns:a16="http://schemas.microsoft.com/office/drawing/2014/main" id="{C96A372E-23AB-1645-B4A8-AAF1D6AE633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550935" y="3845051"/>
            <a:ext cx="3600000" cy="360000"/>
          </a:xfrm>
          <a:prstGeom prst="rect">
            <a:avLst/>
          </a:prstGeom>
        </p:spPr>
        <p:txBody>
          <a:bodyPr anchor="t"/>
          <a:lstStyle>
            <a:lvl1pPr marL="0" indent="0">
              <a:spcAft>
                <a:spcPts val="0"/>
              </a:spcAft>
              <a:buNone/>
              <a:defRPr sz="1600" b="1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TITRE DU CHAPITRE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04447C2-B2BB-094A-A2D2-3EFA71DA32C1}"/>
              </a:ext>
            </a:extLst>
          </p:cNvPr>
          <p:cNvSpPr>
            <a:spLocks noGrp="1"/>
          </p:cNvSpPr>
          <p:nvPr>
            <p:ph type="sldNum" sz="quarter" idx="28"/>
          </p:nvPr>
        </p:nvSpPr>
        <p:spPr/>
        <p:txBody>
          <a:bodyPr/>
          <a:lstStyle/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31" name="Espace réservé du texte 6">
            <a:extLst>
              <a:ext uri="{FF2B5EF4-FFF2-40B4-BE49-F238E27FC236}">
                <a16:creationId xmlns:a16="http://schemas.microsoft.com/office/drawing/2014/main" id="{A1BD8D2E-882B-4115-BB0A-4A38D47DF6BA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150567" y="1521862"/>
            <a:ext cx="21600" cy="63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0" tIns="0" rIns="0" bIns="0"/>
          <a:lstStyle>
            <a:lvl1pPr marL="0" indent="0">
              <a:buNone/>
              <a:defRPr sz="500"/>
            </a:lvl1pPr>
          </a:lstStyle>
          <a:p>
            <a:pPr lvl="0"/>
            <a:r>
              <a:rPr lang="fr-FR" dirty="0"/>
              <a:t> </a:t>
            </a:r>
          </a:p>
        </p:txBody>
      </p:sp>
      <p:sp>
        <p:nvSpPr>
          <p:cNvPr id="35" name="Espace réservé du texte 6">
            <a:extLst>
              <a:ext uri="{FF2B5EF4-FFF2-40B4-BE49-F238E27FC236}">
                <a16:creationId xmlns:a16="http://schemas.microsoft.com/office/drawing/2014/main" id="{084485DE-C49B-4B00-B58D-6170FBE477FD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150567" y="2538946"/>
            <a:ext cx="21600" cy="63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0" tIns="0" rIns="0" bIns="0"/>
          <a:lstStyle>
            <a:lvl1pPr marL="0" indent="0">
              <a:buNone/>
              <a:defRPr sz="500"/>
            </a:lvl1pPr>
          </a:lstStyle>
          <a:p>
            <a:pPr lvl="0"/>
            <a:r>
              <a:rPr lang="fr-FR" dirty="0"/>
              <a:t> </a:t>
            </a:r>
          </a:p>
        </p:txBody>
      </p:sp>
      <p:sp>
        <p:nvSpPr>
          <p:cNvPr id="36" name="Espace réservé du texte 6">
            <a:extLst>
              <a:ext uri="{FF2B5EF4-FFF2-40B4-BE49-F238E27FC236}">
                <a16:creationId xmlns:a16="http://schemas.microsoft.com/office/drawing/2014/main" id="{8FAC638C-D037-47B5-A2D3-B689A0E75317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150567" y="3557108"/>
            <a:ext cx="21600" cy="63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0" tIns="0" rIns="0" bIns="0"/>
          <a:lstStyle>
            <a:lvl1pPr marL="0" indent="0">
              <a:buNone/>
              <a:defRPr sz="500"/>
            </a:lvl1pPr>
          </a:lstStyle>
          <a:p>
            <a:pPr lvl="0"/>
            <a:r>
              <a:rPr lang="fr-FR" dirty="0"/>
              <a:t> </a:t>
            </a:r>
          </a:p>
        </p:txBody>
      </p:sp>
      <p:sp>
        <p:nvSpPr>
          <p:cNvPr id="37" name="Espace réservé du texte 6">
            <a:extLst>
              <a:ext uri="{FF2B5EF4-FFF2-40B4-BE49-F238E27FC236}">
                <a16:creationId xmlns:a16="http://schemas.microsoft.com/office/drawing/2014/main" id="{BCBB00D8-F4CA-4503-AFB4-6935E50F1A30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150567" y="4581754"/>
            <a:ext cx="21600" cy="63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0" tIns="0" rIns="0" bIns="0"/>
          <a:lstStyle>
            <a:lvl1pPr marL="0" indent="0">
              <a:buNone/>
              <a:defRPr sz="500"/>
            </a:lvl1pPr>
          </a:lstStyle>
          <a:p>
            <a:pPr lvl="0"/>
            <a:r>
              <a:rPr lang="fr-FR" dirty="0"/>
              <a:t> </a:t>
            </a:r>
          </a:p>
        </p:txBody>
      </p:sp>
      <p:sp>
        <p:nvSpPr>
          <p:cNvPr id="52" name="Espace réservé du texte 6">
            <a:extLst>
              <a:ext uri="{FF2B5EF4-FFF2-40B4-BE49-F238E27FC236}">
                <a16:creationId xmlns:a16="http://schemas.microsoft.com/office/drawing/2014/main" id="{466F3304-30B1-4357-B802-6A687D0B9E6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7512502" y="1521862"/>
            <a:ext cx="21600" cy="63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0" tIns="0" rIns="0" bIns="0"/>
          <a:lstStyle>
            <a:lvl1pPr marL="0" indent="0">
              <a:buNone/>
              <a:defRPr sz="500"/>
            </a:lvl1pPr>
          </a:lstStyle>
          <a:p>
            <a:pPr lvl="0"/>
            <a:r>
              <a:rPr lang="fr-FR" dirty="0"/>
              <a:t> </a:t>
            </a:r>
          </a:p>
        </p:txBody>
      </p:sp>
      <p:sp>
        <p:nvSpPr>
          <p:cNvPr id="53" name="Espace réservé du texte 6">
            <a:extLst>
              <a:ext uri="{FF2B5EF4-FFF2-40B4-BE49-F238E27FC236}">
                <a16:creationId xmlns:a16="http://schemas.microsoft.com/office/drawing/2014/main" id="{6A33E5C5-DEB2-4E8A-8A19-D6622B086DAE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7512502" y="2538946"/>
            <a:ext cx="21600" cy="63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0" tIns="0" rIns="0" bIns="0"/>
          <a:lstStyle>
            <a:lvl1pPr marL="0" indent="0">
              <a:buNone/>
              <a:defRPr sz="500"/>
            </a:lvl1pPr>
          </a:lstStyle>
          <a:p>
            <a:pPr lvl="0"/>
            <a:r>
              <a:rPr lang="fr-FR" dirty="0"/>
              <a:t> </a:t>
            </a:r>
          </a:p>
        </p:txBody>
      </p:sp>
      <p:sp>
        <p:nvSpPr>
          <p:cNvPr id="54" name="Espace réservé du texte 6">
            <a:extLst>
              <a:ext uri="{FF2B5EF4-FFF2-40B4-BE49-F238E27FC236}">
                <a16:creationId xmlns:a16="http://schemas.microsoft.com/office/drawing/2014/main" id="{F21ADA1C-A3AB-4AC8-A63A-C3E2AE470954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7512502" y="3557108"/>
            <a:ext cx="21600" cy="63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0" tIns="0" rIns="0" bIns="0"/>
          <a:lstStyle>
            <a:lvl1pPr marL="0" indent="0">
              <a:buNone/>
              <a:defRPr sz="500"/>
            </a:lvl1pPr>
          </a:lstStyle>
          <a:p>
            <a:pPr lvl="0"/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90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 userDrawn="1"/>
        </p:nvPicPr>
        <p:blipFill>
          <a:blip r:embed="rId4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1540" y="5925661"/>
            <a:ext cx="2647772" cy="943042"/>
          </a:xfrm>
          <a:prstGeom prst="rect">
            <a:avLst/>
          </a:prstGeom>
        </p:spPr>
      </p:pic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DD59078-F0EA-4B2B-B92A-CB1D0AA4F8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273095" y="6229647"/>
            <a:ext cx="1800000" cy="288000"/>
          </a:xfrm>
          <a:prstGeom prst="rect">
            <a:avLst/>
          </a:prstGeom>
        </p:spPr>
        <p:txBody>
          <a:bodyPr vert="horz" lIns="91440" tIns="45720" rIns="0" bIns="45720" rtlCol="0" anchor="ctr">
            <a:noAutofit/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A860558D-47B3-CE46-BCFD-EEB8EC94E2E9}" type="datetime1">
              <a:rPr lang="fr-FR" smtClean="0"/>
              <a:t>06/11/2023</a:t>
            </a:fld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A1B493F-9EAA-4161-9132-F480E263F1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95469" y="6229647"/>
            <a:ext cx="720000" cy="288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Espace réservé du titre 11">
            <a:extLst>
              <a:ext uri="{FF2B5EF4-FFF2-40B4-BE49-F238E27FC236}">
                <a16:creationId xmlns:a16="http://schemas.microsoft.com/office/drawing/2014/main" id="{55144D2C-A2A5-B94C-B384-9177ADFC1F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8660" y="494778"/>
            <a:ext cx="11196000" cy="1114817"/>
          </a:xfrm>
          <a:prstGeom prst="rect">
            <a:avLst/>
          </a:prstGeom>
          <a:solidFill>
            <a:schemeClr val="tx1"/>
          </a:solidFill>
          <a:ln w="3175">
            <a:noFill/>
          </a:ln>
        </p:spPr>
        <p:txBody>
          <a:bodyPr vert="horz" lIns="864000" tIns="72000" rIns="72000" bIns="72000" rtlCol="0" anchor="ctr">
            <a:normAutofit/>
          </a:bodyPr>
          <a:lstStyle/>
          <a:p>
            <a:r>
              <a:rPr lang="fr-FR" dirty="0"/>
              <a:t>Cliquez pour ajouter un titre</a:t>
            </a:r>
          </a:p>
        </p:txBody>
      </p:sp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9D6D73F9-492D-4585-A4AD-255F5B73B7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73095" y="2087731"/>
            <a:ext cx="10421565" cy="3780000"/>
          </a:xfrm>
          <a:prstGeom prst="rect">
            <a:avLst/>
          </a:prstGeom>
          <a:ln w="3175">
            <a:noFill/>
          </a:ln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  <a:endParaRPr lang="fr-FR" dirty="0"/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</a:t>
            </a:r>
            <a:r>
              <a:rPr lang="fr-FR" dirty="0" smtClean="0"/>
              <a:t>niveau</a:t>
            </a:r>
          </a:p>
          <a:p>
            <a:pPr lvl="3"/>
            <a:endParaRPr lang="fr-FR" dirty="0" smtClean="0"/>
          </a:p>
          <a:p>
            <a:pPr lvl="4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3165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38" r:id="rId4"/>
    <p:sldLayoutId id="2147483739" r:id="rId5"/>
    <p:sldLayoutId id="2147483740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  <p:sldLayoutId id="2147483710" r:id="rId13"/>
    <p:sldLayoutId id="2147483711" r:id="rId14"/>
    <p:sldLayoutId id="2147483712" r:id="rId15"/>
    <p:sldLayoutId id="2147483713" r:id="rId16"/>
    <p:sldLayoutId id="2147483741" r:id="rId17"/>
    <p:sldLayoutId id="2147483742" r:id="rId18"/>
    <p:sldLayoutId id="2147483743" r:id="rId19"/>
    <p:sldLayoutId id="2147483744" r:id="rId20"/>
    <p:sldLayoutId id="2147483745" r:id="rId21"/>
    <p:sldLayoutId id="2147483714" r:id="rId22"/>
    <p:sldLayoutId id="2147483715" r:id="rId23"/>
    <p:sldLayoutId id="2147483716" r:id="rId24"/>
    <p:sldLayoutId id="2147483717" r:id="rId25"/>
    <p:sldLayoutId id="2147483718" r:id="rId26"/>
    <p:sldLayoutId id="2147483719" r:id="rId27"/>
    <p:sldLayoutId id="2147483720" r:id="rId28"/>
    <p:sldLayoutId id="2147483721" r:id="rId29"/>
    <p:sldLayoutId id="2147483722" r:id="rId30"/>
    <p:sldLayoutId id="2147483723" r:id="rId31"/>
    <p:sldLayoutId id="2147483724" r:id="rId32"/>
    <p:sldLayoutId id="2147483725" r:id="rId33"/>
    <p:sldLayoutId id="2147483726" r:id="rId34"/>
    <p:sldLayoutId id="2147483727" r:id="rId35"/>
    <p:sldLayoutId id="2147483728" r:id="rId36"/>
    <p:sldLayoutId id="2147483729" r:id="rId37"/>
    <p:sldLayoutId id="2147483730" r:id="rId38"/>
    <p:sldLayoutId id="2147483731" r:id="rId39"/>
    <p:sldLayoutId id="2147483732" r:id="rId40"/>
    <p:sldLayoutId id="2147483733" r:id="rId41"/>
    <p:sldLayoutId id="2147483734" r:id="rId42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200" b="1" kern="1200" cap="all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600"/>
        </a:spcBef>
        <a:spcAft>
          <a:spcPts val="0"/>
        </a:spcAft>
        <a:buClr>
          <a:schemeClr val="tx2"/>
        </a:buClr>
        <a:buFont typeface="Symbol" panose="05050102010706020507" pitchFamily="18" charset="2"/>
        <a:buNone/>
        <a:defRPr sz="2000" b="0" kern="1200">
          <a:solidFill>
            <a:schemeClr val="tx2"/>
          </a:solidFill>
          <a:latin typeface="+mn-lt"/>
          <a:ea typeface="+mn-ea"/>
          <a:cs typeface="+mn-cs"/>
        </a:defRPr>
      </a:lvl1pPr>
      <a:lvl2pPr marL="174625" indent="-174625" algn="l" defTabSz="914400" rtl="0" eaLnBrk="1" latinLnBrk="0" hangingPunct="1">
        <a:lnSpc>
          <a:spcPct val="110000"/>
        </a:lnSpc>
        <a:spcBef>
          <a:spcPts val="600"/>
        </a:spcBef>
        <a:spcAft>
          <a:spcPts val="0"/>
        </a:spcAft>
        <a:buClr>
          <a:schemeClr val="tx2"/>
        </a:buClr>
        <a:buSzPct val="120000"/>
        <a:buFont typeface="Arial" panose="020B0604020202020204" pitchFamily="34" charset="0"/>
        <a:buChar char="•"/>
        <a:defRPr sz="1600" b="1" i="0" kern="1200">
          <a:solidFill>
            <a:schemeClr val="tx1"/>
          </a:solidFill>
          <a:latin typeface="+mn-lt"/>
          <a:ea typeface="+mn-ea"/>
          <a:cs typeface="+mn-cs"/>
        </a:defRPr>
      </a:lvl2pPr>
      <a:lvl3pPr marL="358775" indent="-184150" algn="l" defTabSz="914400" rtl="0" eaLnBrk="1" latinLnBrk="0" hangingPunct="1">
        <a:lnSpc>
          <a:spcPct val="110000"/>
        </a:lnSpc>
        <a:spcBef>
          <a:spcPts val="300"/>
        </a:spcBef>
        <a:spcAft>
          <a:spcPts val="0"/>
        </a:spcAft>
        <a:buClr>
          <a:schemeClr val="tx2"/>
        </a:buClr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530225" indent="-171450" algn="l" defTabSz="914400" rtl="0" eaLnBrk="1" latinLnBrk="0" hangingPunct="1">
        <a:lnSpc>
          <a:spcPct val="110000"/>
        </a:lnSpc>
        <a:spcBef>
          <a:spcPts val="0"/>
        </a:spcBef>
        <a:spcAft>
          <a:spcPts val="0"/>
        </a:spcAft>
        <a:buClr>
          <a:schemeClr val="tx2"/>
        </a:buClr>
        <a:buSzPct val="100000"/>
        <a:buFont typeface="Arial" panose="020B0604020202020204" pitchFamily="34" charset="0"/>
        <a:buChar char="•"/>
        <a:defRPr sz="1200" b="0" kern="1200">
          <a:solidFill>
            <a:schemeClr val="tx1"/>
          </a:solidFill>
          <a:latin typeface="+mn-lt"/>
          <a:ea typeface="+mn-ea"/>
          <a:cs typeface="+mn-cs"/>
        </a:defRPr>
      </a:lvl4pPr>
      <a:lvl5pPr marL="538163" indent="-80963" algn="l" defTabSz="914400" rtl="0" eaLnBrk="1" latinLnBrk="0" hangingPunct="1">
        <a:lnSpc>
          <a:spcPct val="110000"/>
        </a:lnSpc>
        <a:spcBef>
          <a:spcPts val="0"/>
        </a:spcBef>
        <a:spcAft>
          <a:spcPts val="0"/>
        </a:spcAft>
        <a:buFont typeface="Arial" panose="020B0604020202020204" pitchFamily="34" charset="0"/>
        <a:buNone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6.xml"/><Relationship Id="rId4" Type="http://schemas.openxmlformats.org/officeDocument/2006/relationships/hyperlink" Target="https://www.youtube.com/watch?v=ttmsBKFbuPg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meli.fr/vendee/content/grille-pour-la-prise-en-charge-en-sante-bucco-dentaire-des-patients-en-situation-de-handicap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Améliorer la prise en charge des actes médicaux dispensés aux personnes en situation de handicap</a:t>
            </a:r>
            <a:br>
              <a:rPr lang="fr-FR" dirty="0" smtClean="0"/>
            </a:br>
            <a:r>
              <a:rPr lang="fr-FR" sz="2000" cap="none" dirty="0" smtClean="0"/>
              <a:t/>
            </a:r>
            <a:br>
              <a:rPr lang="fr-FR" sz="2000" cap="none" dirty="0" smtClean="0"/>
            </a:br>
            <a:r>
              <a:rPr lang="fr-FR" sz="2000" cap="none" dirty="0"/>
              <a:t/>
            </a:r>
            <a:br>
              <a:rPr lang="fr-FR" sz="2000" cap="none" dirty="0"/>
            </a:br>
            <a:r>
              <a:rPr lang="fr-FR" sz="2000" cap="none" dirty="0" smtClean="0"/>
              <a:t>Réunion HANDISOINS – 18 novembre 2023</a:t>
            </a:r>
            <a:endParaRPr lang="fr-FR" sz="2000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3"/>
          </p:nvPr>
        </p:nvSpPr>
        <p:spPr>
          <a:xfrm>
            <a:off x="4867422" y="5957635"/>
            <a:ext cx="6797939" cy="316555"/>
          </a:xfrm>
        </p:spPr>
        <p:txBody>
          <a:bodyPr>
            <a:normAutofit fontScale="92500" lnSpcReduction="20000"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50010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5"/>
          </p:nvPr>
        </p:nvSpPr>
        <p:spPr>
          <a:xfrm>
            <a:off x="193379" y="6410982"/>
            <a:ext cx="720000" cy="288000"/>
          </a:xfrm>
        </p:spPr>
        <p:txBody>
          <a:bodyPr/>
          <a:lstStyle/>
          <a:p>
            <a:fld id="{975A587B-5814-4D9B-9598-FE9CB954CB01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solidFill>
            <a:srgbClr val="0C419A"/>
          </a:solidFill>
        </p:spPr>
        <p:txBody>
          <a:bodyPr/>
          <a:lstStyle/>
          <a:p>
            <a:r>
              <a:rPr lang="fr-FR" sz="2400" dirty="0" smtClean="0"/>
              <a:t>Préambule</a:t>
            </a:r>
            <a:endParaRPr lang="fr-FR" sz="2400" dirty="0"/>
          </a:p>
        </p:txBody>
      </p:sp>
      <p:sp>
        <p:nvSpPr>
          <p:cNvPr id="4" name="ZoneTexte 3"/>
          <p:cNvSpPr txBox="1"/>
          <p:nvPr/>
        </p:nvSpPr>
        <p:spPr>
          <a:xfrm>
            <a:off x="523875" y="1924050"/>
            <a:ext cx="111252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L’ambition d’une société plus inclusive, rappelée </a:t>
            </a:r>
            <a:r>
              <a:rPr lang="fr-FR" dirty="0" smtClean="0"/>
              <a:t>régulièrement par les service de l’Etat, </a:t>
            </a:r>
            <a:r>
              <a:rPr lang="fr-FR" dirty="0"/>
              <a:t>a pour pilier la simplification et l’amélioration du quotidien des 12 millions de français en situation de handicap</a:t>
            </a:r>
            <a:r>
              <a:rPr lang="fr-FR" dirty="0" smtClean="0"/>
              <a:t>.</a:t>
            </a:r>
          </a:p>
          <a:p>
            <a:endParaRPr lang="fr-FR" dirty="0"/>
          </a:p>
          <a:p>
            <a:r>
              <a:rPr lang="fr-FR" dirty="0" smtClean="0"/>
              <a:t>Cette volonté a été traduite par l’Assurance Maladie </a:t>
            </a:r>
            <a:r>
              <a:rPr lang="fr-FR" dirty="0"/>
              <a:t>et </a:t>
            </a:r>
            <a:r>
              <a:rPr lang="fr-FR" dirty="0" smtClean="0"/>
              <a:t>les Professionnels </a:t>
            </a:r>
            <a:r>
              <a:rPr lang="fr-FR" dirty="0"/>
              <a:t>de santé, </a:t>
            </a:r>
            <a:r>
              <a:rPr lang="fr-FR" dirty="0" smtClean="0"/>
              <a:t>au travers de :</a:t>
            </a:r>
            <a:endParaRPr lang="fr-FR" dirty="0"/>
          </a:p>
          <a:p>
            <a:r>
              <a:rPr lang="fr-FR" dirty="0"/>
              <a:t> 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dirty="0" smtClean="0"/>
              <a:t>la signature en juillet 2021 de </a:t>
            </a:r>
            <a:r>
              <a:rPr lang="fr-FR" dirty="0"/>
              <a:t>l’avenant n°9 à la convention médicale, </a:t>
            </a:r>
            <a:r>
              <a:rPr lang="fr-FR" dirty="0" smtClean="0"/>
              <a:t>qui introduit </a:t>
            </a:r>
            <a:r>
              <a:rPr lang="fr-FR" dirty="0"/>
              <a:t>ainsi de nouveaux leviers favorisant l’accès aux soins des personnes en situation de handicap. </a:t>
            </a:r>
            <a:endParaRPr lang="fr-FR" dirty="0" smtClean="0"/>
          </a:p>
          <a:p>
            <a:endParaRPr lang="fr-FR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dirty="0" smtClean="0"/>
              <a:t>Concernant les </a:t>
            </a:r>
            <a:r>
              <a:rPr lang="fr-FR" dirty="0"/>
              <a:t>soins </a:t>
            </a:r>
            <a:r>
              <a:rPr lang="fr-FR" dirty="0" smtClean="0"/>
              <a:t>dentaires, l’avenant </a:t>
            </a:r>
            <a:r>
              <a:rPr lang="fr-FR" dirty="0"/>
              <a:t>n°3 </a:t>
            </a:r>
            <a:r>
              <a:rPr lang="fr-FR" dirty="0" smtClean="0"/>
              <a:t>à la convention a également permis de faciliter la prise en charge des </a:t>
            </a:r>
            <a:r>
              <a:rPr lang="fr-FR" dirty="0"/>
              <a:t>personnes en situation de </a:t>
            </a:r>
            <a:r>
              <a:rPr lang="fr-FR" dirty="0" smtClean="0"/>
              <a:t>handicap.</a:t>
            </a:r>
            <a:br>
              <a:rPr lang="fr-FR" dirty="0" smtClean="0"/>
            </a:br>
            <a:r>
              <a:rPr lang="fr-FR" dirty="0" smtClean="0"/>
              <a:t>Les possibilités offertes ont été étoffées grâce à la convention 2023-2028 des chirurgiens dentistes signée en juillet 2023.</a:t>
            </a:r>
            <a:endParaRPr lang="fr-FR" dirty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5313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5"/>
          </p:nvPr>
        </p:nvSpPr>
        <p:spPr>
          <a:xfrm>
            <a:off x="193379" y="6410982"/>
            <a:ext cx="720000" cy="288000"/>
          </a:xfrm>
        </p:spPr>
        <p:txBody>
          <a:bodyPr/>
          <a:lstStyle/>
          <a:p>
            <a:fld id="{975A587B-5814-4D9B-9598-FE9CB954CB01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solidFill>
            <a:srgbClr val="0C419A"/>
          </a:solidFill>
        </p:spPr>
        <p:txBody>
          <a:bodyPr/>
          <a:lstStyle/>
          <a:p>
            <a:r>
              <a:rPr lang="fr-FR" sz="2400" dirty="0" smtClean="0"/>
              <a:t>Versant médecins</a:t>
            </a:r>
            <a:endParaRPr lang="fr-FR" sz="2400" dirty="0"/>
          </a:p>
        </p:txBody>
      </p:sp>
      <p:sp>
        <p:nvSpPr>
          <p:cNvPr id="4" name="ZoneTexte 3"/>
          <p:cNvSpPr txBox="1"/>
          <p:nvPr/>
        </p:nvSpPr>
        <p:spPr>
          <a:xfrm>
            <a:off x="523875" y="1733520"/>
            <a:ext cx="11125200" cy="5124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L’avenant n°9 à la convention médicale (juillet 2021) a introduit une </a:t>
            </a:r>
            <a:r>
              <a:rPr lang="fr-FR" dirty="0"/>
              <a:t>série de mesures pour améliorer la prise en charge et l’accès aux droits des personnes en situation de </a:t>
            </a:r>
            <a:r>
              <a:rPr lang="fr-FR" dirty="0" smtClean="0"/>
              <a:t>handicap </a:t>
            </a:r>
          </a:p>
          <a:p>
            <a:endParaRPr lang="fr-FR" dirty="0"/>
          </a:p>
          <a:p>
            <a:pPr marL="877887" lvl="3" indent="-342900">
              <a:spcBef>
                <a:spcPts val="0"/>
              </a:spcBef>
              <a:buClr>
                <a:schemeClr val="tx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fr-FR" sz="1900" b="1" dirty="0"/>
              <a:t> Création d’une consultation très complexe (60 €) pour :</a:t>
            </a:r>
          </a:p>
          <a:p>
            <a:pPr marL="1328737" lvl="4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FR" dirty="0"/>
              <a:t>Changement de médecin </a:t>
            </a:r>
            <a:r>
              <a:rPr lang="fr-FR" dirty="0" smtClean="0"/>
              <a:t>traitant </a:t>
            </a:r>
            <a:r>
              <a:rPr lang="fr-FR" sz="1200" dirty="0" smtClean="0"/>
              <a:t>(Temps consacré au passage de dossiers entre médecins traitants ou pédiatres. L’ancien </a:t>
            </a:r>
            <a:r>
              <a:rPr lang="fr-FR" sz="1200" dirty="0"/>
              <a:t>et le nouveau médecin traitant </a:t>
            </a:r>
            <a:r>
              <a:rPr lang="fr-FR" sz="1200" dirty="0" smtClean="0"/>
              <a:t>peuvent facturer </a:t>
            </a:r>
            <a:r>
              <a:rPr lang="fr-FR" sz="1200" dirty="0"/>
              <a:t>chacun la </a:t>
            </a:r>
            <a:r>
              <a:rPr lang="fr-FR" sz="1200" dirty="0" smtClean="0"/>
              <a:t>MPH)</a:t>
            </a:r>
            <a:endParaRPr lang="fr-FR" sz="1200" dirty="0"/>
          </a:p>
          <a:p>
            <a:pPr marL="1328737" lvl="4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FR" dirty="0"/>
              <a:t>Remplissage du dossier MDPH </a:t>
            </a:r>
            <a:r>
              <a:rPr lang="fr-FR" sz="1200" dirty="0"/>
              <a:t>(La MPH est facturable une seule fois par patient au titre du certificat médical complet joint au premier dépôt de dossier </a:t>
            </a:r>
            <a:r>
              <a:rPr lang="fr-FR" sz="1200" dirty="0" smtClean="0"/>
              <a:t>MDPH)</a:t>
            </a:r>
            <a:endParaRPr lang="fr-FR" sz="1200" dirty="0"/>
          </a:p>
          <a:p>
            <a:pPr marL="985837" lvl="4" indent="0">
              <a:spcBef>
                <a:spcPts val="0"/>
              </a:spcBef>
              <a:buNone/>
            </a:pPr>
            <a:endParaRPr lang="fr-FR" sz="1100" b="1" dirty="0"/>
          </a:p>
          <a:p>
            <a:pPr marL="877887" lvl="3" indent="-342900">
              <a:spcBef>
                <a:spcPts val="0"/>
              </a:spcBef>
              <a:buClr>
                <a:schemeClr val="tx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fr-FR" sz="1900" b="1" dirty="0">
                <a:sym typeface="Wingdings" panose="05000000000000000000" pitchFamily="2" charset="2"/>
              </a:rPr>
              <a:t>Inscription à la nomenclature de consultations pour le dépistage des troubles DYS et de mise en place de la stratégie thérapeutique</a:t>
            </a:r>
          </a:p>
          <a:p>
            <a:pPr marL="877887" lvl="3" indent="-342900">
              <a:spcBef>
                <a:spcPts val="0"/>
              </a:spcBef>
              <a:buClr>
                <a:schemeClr val="tx1">
                  <a:lumMod val="75000"/>
                </a:schemeClr>
              </a:buClr>
              <a:buFont typeface="Wingdings" panose="05000000000000000000" pitchFamily="2" charset="2"/>
              <a:buChar char="Ø"/>
            </a:pPr>
            <a:endParaRPr lang="fr-FR" sz="1100" b="1" dirty="0">
              <a:sym typeface="Wingdings" panose="05000000000000000000" pitchFamily="2" charset="2"/>
            </a:endParaRPr>
          </a:p>
          <a:p>
            <a:pPr marL="877887" lvl="3" indent="-342900">
              <a:spcBef>
                <a:spcPts val="0"/>
              </a:spcBef>
              <a:buClr>
                <a:schemeClr val="tx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fr-FR" sz="1900" b="1" dirty="0">
                <a:sym typeface="Wingdings" panose="05000000000000000000" pitchFamily="2" charset="2"/>
              </a:rPr>
              <a:t>Valorisation de la consultation « blanche » (25€) </a:t>
            </a:r>
            <a:r>
              <a:rPr lang="fr-FR" sz="1900" b="1" dirty="0" smtClean="0">
                <a:sym typeface="Wingdings" panose="05000000000000000000" pitchFamily="2" charset="2"/>
              </a:rPr>
              <a:t>= </a:t>
            </a:r>
            <a:r>
              <a:rPr lang="fr-FR" sz="1200" dirty="0" smtClean="0">
                <a:sym typeface="Wingdings" panose="05000000000000000000" pitchFamily="2" charset="2"/>
              </a:rPr>
              <a:t>sans </a:t>
            </a:r>
            <a:r>
              <a:rPr lang="fr-FR" sz="1200" dirty="0">
                <a:sym typeface="Wingdings" panose="05000000000000000000" pitchFamily="2" charset="2"/>
              </a:rPr>
              <a:t>examen </a:t>
            </a:r>
            <a:r>
              <a:rPr lang="fr-FR" sz="1200" dirty="0" smtClean="0">
                <a:sym typeface="Wingdings" panose="05000000000000000000" pitchFamily="2" charset="2"/>
              </a:rPr>
              <a:t>clinique ou soins : préparation </a:t>
            </a:r>
            <a:r>
              <a:rPr lang="fr-FR" sz="1200" dirty="0">
                <a:sym typeface="Wingdings" panose="05000000000000000000" pitchFamily="2" charset="2"/>
              </a:rPr>
              <a:t>de la prise en charge médicale ultérieure (appropriation de l’espace, du </a:t>
            </a:r>
            <a:r>
              <a:rPr lang="fr-FR" sz="1200" dirty="0" smtClean="0">
                <a:sym typeface="Wingdings" panose="05000000000000000000" pitchFamily="2" charset="2"/>
              </a:rPr>
              <a:t>matériel, reconnaissance </a:t>
            </a:r>
            <a:r>
              <a:rPr lang="fr-FR" sz="1200" dirty="0">
                <a:sym typeface="Wingdings" panose="05000000000000000000" pitchFamily="2" charset="2"/>
              </a:rPr>
              <a:t>des personnes</a:t>
            </a:r>
            <a:r>
              <a:rPr lang="fr-FR" sz="1200" dirty="0" smtClean="0">
                <a:sym typeface="Wingdings" panose="05000000000000000000" pitchFamily="2" charset="2"/>
              </a:rPr>
              <a:t>) … ou interruption </a:t>
            </a:r>
            <a:r>
              <a:rPr lang="fr-FR" sz="1200" dirty="0">
                <a:sym typeface="Wingdings" panose="05000000000000000000" pitchFamily="2" charset="2"/>
              </a:rPr>
              <a:t>de la consultation débutée “du fait d’une manifestation aiguë du handicap du patient” </a:t>
            </a:r>
            <a:r>
              <a:rPr lang="fr-FR" b="1" dirty="0">
                <a:sym typeface="Wingdings" panose="05000000000000000000" pitchFamily="2" charset="2"/>
              </a:rPr>
              <a:t>	</a:t>
            </a:r>
          </a:p>
          <a:p>
            <a:pPr marL="877887" lvl="3" indent="-342900">
              <a:spcBef>
                <a:spcPts val="0"/>
              </a:spcBef>
              <a:buClr>
                <a:schemeClr val="tx1">
                  <a:lumMod val="75000"/>
                </a:schemeClr>
              </a:buClr>
              <a:buFont typeface="Wingdings" panose="05000000000000000000" pitchFamily="2" charset="2"/>
              <a:buChar char="Ø"/>
            </a:pPr>
            <a:endParaRPr lang="fr-FR" sz="1100" b="1" dirty="0">
              <a:sym typeface="Wingdings" panose="05000000000000000000" pitchFamily="2" charset="2"/>
            </a:endParaRPr>
          </a:p>
          <a:p>
            <a:pPr marL="877887" lvl="3" indent="-342900">
              <a:spcBef>
                <a:spcPts val="0"/>
              </a:spcBef>
              <a:buClr>
                <a:schemeClr val="tx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fr-FR" sz="1900" b="1" dirty="0"/>
              <a:t>Majoration de déplacement (MD) pour les médecins se déplaçant dans les structures de soins spécialisées pour pratiquer des soins.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40941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5"/>
          </p:nvPr>
        </p:nvSpPr>
        <p:spPr>
          <a:xfrm>
            <a:off x="193379" y="6410982"/>
            <a:ext cx="720000" cy="288000"/>
          </a:xfrm>
        </p:spPr>
        <p:txBody>
          <a:bodyPr/>
          <a:lstStyle/>
          <a:p>
            <a:fld id="{975A587B-5814-4D9B-9598-FE9CB954CB01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solidFill>
            <a:srgbClr val="0C419A"/>
          </a:solidFill>
        </p:spPr>
        <p:txBody>
          <a:bodyPr/>
          <a:lstStyle/>
          <a:p>
            <a:r>
              <a:rPr lang="fr-FR" sz="2400" dirty="0" smtClean="0"/>
              <a:t>Versant dentistes</a:t>
            </a:r>
            <a:endParaRPr lang="fr-FR" sz="2400" dirty="0"/>
          </a:p>
        </p:txBody>
      </p:sp>
      <p:sp>
        <p:nvSpPr>
          <p:cNvPr id="4" name="ZoneTexte 3"/>
          <p:cNvSpPr txBox="1"/>
          <p:nvPr/>
        </p:nvSpPr>
        <p:spPr>
          <a:xfrm>
            <a:off x="523875" y="1733550"/>
            <a:ext cx="11125200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L’article 3 de l’avenant 3 à la convention des chirurgiens dentistes apporte </a:t>
            </a:r>
            <a:r>
              <a:rPr lang="fr-FR" dirty="0"/>
              <a:t>des évolutions sur les mesures en faveur des personnes en situation de handicap </a:t>
            </a:r>
            <a:r>
              <a:rPr lang="fr-FR" dirty="0" smtClean="0"/>
              <a:t>par :</a:t>
            </a:r>
          </a:p>
          <a:p>
            <a:endParaRPr lang="fr-FR" dirty="0"/>
          </a:p>
          <a:p>
            <a:pPr marL="877887" lvl="3" indent="-342900">
              <a:spcBef>
                <a:spcPts val="0"/>
              </a:spcBef>
              <a:buClr>
                <a:schemeClr val="tx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fr-FR" sz="1900" b="1" dirty="0"/>
              <a:t> </a:t>
            </a:r>
            <a:r>
              <a:rPr lang="fr-FR" sz="2000" dirty="0"/>
              <a:t> </a:t>
            </a:r>
            <a:r>
              <a:rPr lang="fr-FR" sz="1900" b="1" dirty="0"/>
              <a:t>L</a:t>
            </a:r>
            <a:r>
              <a:rPr lang="fr-FR" sz="1900" b="1" dirty="0" smtClean="0"/>
              <a:t>’extension </a:t>
            </a:r>
            <a:r>
              <a:rPr lang="fr-FR" sz="1900" b="1" dirty="0"/>
              <a:t>du champ des patients bénéficiaires :</a:t>
            </a:r>
          </a:p>
          <a:p>
            <a:pPr marL="985837" lvl="4">
              <a:spcBef>
                <a:spcPts val="0"/>
              </a:spcBef>
            </a:pPr>
            <a:r>
              <a:rPr lang="fr-FR" dirty="0" smtClean="0"/>
              <a:t>Instauration </a:t>
            </a:r>
            <a:r>
              <a:rPr lang="fr-FR" dirty="0"/>
              <a:t>d’une grille </a:t>
            </a:r>
            <a:r>
              <a:rPr lang="fr-FR" dirty="0" smtClean="0"/>
              <a:t>permettant </a:t>
            </a:r>
            <a:r>
              <a:rPr lang="fr-FR" dirty="0"/>
              <a:t>d’identifier les patients bénéficiaires de </a:t>
            </a:r>
            <a:r>
              <a:rPr lang="fr-FR" dirty="0" smtClean="0"/>
              <a:t>mesures spécifiques liées au handicap </a:t>
            </a:r>
            <a:r>
              <a:rPr lang="fr-FR" dirty="0"/>
              <a:t>(grille des adaptations pour la prise en charge en santé bucco-dentaire des patients en situation de </a:t>
            </a:r>
            <a:r>
              <a:rPr lang="fr-FR" dirty="0" smtClean="0"/>
              <a:t>handicap ; disparition du critère* d’AEEH ou PCH) et permettant de facturer un supplément handicap YYYY183 de 100€ (</a:t>
            </a:r>
            <a:r>
              <a:rPr lang="fr-FR" sz="1100" dirty="0"/>
              <a:t>avec ou sans sédation consciente, avec ou sans utilisation de MEOPA - </a:t>
            </a:r>
            <a:r>
              <a:rPr lang="fr-FR" sz="1100" dirty="0" smtClean="0"/>
              <a:t>Mélange Equimolaire Oxygène Protoxyde d‘Azote</a:t>
            </a:r>
            <a:r>
              <a:rPr lang="fr-FR" sz="1100" dirty="0"/>
              <a:t>)</a:t>
            </a:r>
            <a:endParaRPr lang="fr-FR" sz="1100" b="1" dirty="0"/>
          </a:p>
          <a:p>
            <a:pPr marL="877887" lvl="3" indent="-342900">
              <a:spcBef>
                <a:spcPts val="0"/>
              </a:spcBef>
              <a:buClr>
                <a:schemeClr val="tx1">
                  <a:lumMod val="75000"/>
                </a:schemeClr>
              </a:buClr>
              <a:buFont typeface="Wingdings" panose="05000000000000000000" pitchFamily="2" charset="2"/>
              <a:buChar char="Ø"/>
            </a:pPr>
            <a:endParaRPr lang="fr-FR" sz="1900" b="1" dirty="0" smtClean="0">
              <a:sym typeface="Wingdings" panose="05000000000000000000" pitchFamily="2" charset="2"/>
            </a:endParaRPr>
          </a:p>
          <a:p>
            <a:pPr marL="877887" lvl="3" indent="-342900">
              <a:spcBef>
                <a:spcPts val="0"/>
              </a:spcBef>
              <a:buClr>
                <a:schemeClr val="tx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fr-FR" sz="1900" b="1" dirty="0" smtClean="0">
                <a:sym typeface="Wingdings" panose="05000000000000000000" pitchFamily="2" charset="2"/>
              </a:rPr>
              <a:t>De nouvelle </a:t>
            </a:r>
            <a:r>
              <a:rPr lang="fr-FR" sz="1900" b="1" dirty="0">
                <a:sym typeface="Wingdings" panose="05000000000000000000" pitchFamily="2" charset="2"/>
              </a:rPr>
              <a:t>mesures </a:t>
            </a:r>
            <a:r>
              <a:rPr lang="fr-FR" sz="1900" b="1" dirty="0" smtClean="0">
                <a:sym typeface="Wingdings" panose="05000000000000000000" pitchFamily="2" charset="2"/>
              </a:rPr>
              <a:t>tarifaires :</a:t>
            </a:r>
          </a:p>
          <a:p>
            <a:pPr marL="1335087" lvl="4" indent="-342900">
              <a:buClr>
                <a:schemeClr val="tx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fr-FR" sz="1900" b="1" dirty="0" smtClean="0">
                <a:sym typeface="Wingdings" panose="05000000000000000000" pitchFamily="2" charset="2"/>
              </a:rPr>
              <a:t> supplément </a:t>
            </a:r>
            <a:r>
              <a:rPr lang="fr-FR" sz="1900" b="1" dirty="0">
                <a:sym typeface="Wingdings" panose="05000000000000000000" pitchFamily="2" charset="2"/>
              </a:rPr>
              <a:t>pour les actes techniques réalisés en deux séances ou </a:t>
            </a:r>
            <a:r>
              <a:rPr lang="fr-FR" sz="1900" b="1" dirty="0" smtClean="0">
                <a:sym typeface="Wingdings" panose="05000000000000000000" pitchFamily="2" charset="2"/>
              </a:rPr>
              <a:t>plus, pour une prise en charge d’un patient en situation de handicap sévère : </a:t>
            </a:r>
            <a:r>
              <a:rPr lang="fr-FR" dirty="0">
                <a:sym typeface="Wingdings" panose="05000000000000000000" pitchFamily="2" charset="2"/>
              </a:rPr>
              <a:t>200€ - </a:t>
            </a:r>
            <a:r>
              <a:rPr lang="fr-FR" dirty="0" smtClean="0">
                <a:sym typeface="Wingdings" panose="05000000000000000000" pitchFamily="2" charset="2"/>
              </a:rPr>
              <a:t>YYYY185 (</a:t>
            </a:r>
            <a:r>
              <a:rPr lang="fr-FR" sz="1400" i="1" dirty="0" smtClean="0">
                <a:sym typeface="Wingdings" panose="05000000000000000000" pitchFamily="2" charset="2"/>
              </a:rPr>
              <a:t>non cumulable avec YYY183</a:t>
            </a:r>
            <a:r>
              <a:rPr lang="fr-FR" dirty="0" smtClean="0">
                <a:sym typeface="Wingdings" panose="05000000000000000000" pitchFamily="2" charset="2"/>
              </a:rPr>
              <a:t>)</a:t>
            </a:r>
            <a:endParaRPr lang="fr-FR" dirty="0">
              <a:sym typeface="Wingdings" panose="05000000000000000000" pitchFamily="2" charset="2"/>
            </a:endParaRPr>
          </a:p>
          <a:p>
            <a:pPr marL="1335087" lvl="4" indent="-342900">
              <a:buClr>
                <a:schemeClr val="tx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fr-FR" sz="1900" b="1" dirty="0" smtClean="0">
                <a:sym typeface="Wingdings" panose="05000000000000000000" pitchFamily="2" charset="2"/>
              </a:rPr>
              <a:t>consultation </a:t>
            </a:r>
            <a:r>
              <a:rPr lang="fr-FR" sz="1900" b="1" dirty="0">
                <a:sym typeface="Wingdings" panose="05000000000000000000" pitchFamily="2" charset="2"/>
              </a:rPr>
              <a:t>bucco-dentaire </a:t>
            </a:r>
            <a:r>
              <a:rPr lang="fr-FR" sz="1900" b="1" dirty="0" smtClean="0">
                <a:sym typeface="Wingdings" panose="05000000000000000000" pitchFamily="2" charset="2"/>
              </a:rPr>
              <a:t>complexe </a:t>
            </a:r>
            <a:r>
              <a:rPr lang="fr-FR" sz="1900" dirty="0" smtClean="0">
                <a:sym typeface="Wingdings" panose="05000000000000000000" pitchFamily="2" charset="2"/>
              </a:rPr>
              <a:t>CCX </a:t>
            </a:r>
            <a:r>
              <a:rPr lang="fr-FR" dirty="0" smtClean="0">
                <a:sym typeface="Wingdings" panose="05000000000000000000" pitchFamily="2" charset="2"/>
              </a:rPr>
              <a:t>de </a:t>
            </a:r>
            <a:r>
              <a:rPr lang="fr-FR" dirty="0">
                <a:sym typeface="Wingdings" panose="05000000000000000000" pitchFamily="2" charset="2"/>
              </a:rPr>
              <a:t>46€</a:t>
            </a:r>
            <a:r>
              <a:rPr lang="fr-FR" sz="1900" b="1" dirty="0" smtClean="0">
                <a:sym typeface="Wingdings" panose="05000000000000000000" pitchFamily="2" charset="2"/>
              </a:rPr>
              <a:t>,</a:t>
            </a:r>
          </a:p>
          <a:p>
            <a:pPr marL="1335087" lvl="4" indent="-342900">
              <a:buClr>
                <a:schemeClr val="tx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fr-FR" sz="1900" b="1" dirty="0" smtClean="0">
                <a:sym typeface="Wingdings" panose="05000000000000000000" pitchFamily="2" charset="2"/>
              </a:rPr>
              <a:t>un </a:t>
            </a:r>
            <a:r>
              <a:rPr lang="fr-FR" sz="1900" b="1" dirty="0">
                <a:sym typeface="Wingdings" panose="05000000000000000000" pitchFamily="2" charset="2"/>
              </a:rPr>
              <a:t>supplément </a:t>
            </a:r>
            <a:r>
              <a:rPr lang="fr-FR" sz="1900" dirty="0" smtClean="0">
                <a:sym typeface="Wingdings" panose="05000000000000000000" pitchFamily="2" charset="2"/>
              </a:rPr>
              <a:t>BDX de </a:t>
            </a:r>
            <a:r>
              <a:rPr lang="fr-FR" sz="1900" dirty="0">
                <a:sym typeface="Wingdings" panose="05000000000000000000" pitchFamily="2" charset="2"/>
              </a:rPr>
              <a:t>23 € </a:t>
            </a:r>
            <a:r>
              <a:rPr lang="fr-FR" sz="1900" b="1" dirty="0">
                <a:sym typeface="Wingdings" panose="05000000000000000000" pitchFamily="2" charset="2"/>
              </a:rPr>
              <a:t>dans le cadre de l’examen bucco-dentaire (EBD</a:t>
            </a:r>
            <a:r>
              <a:rPr lang="fr-FR" sz="1900" b="1" dirty="0" smtClean="0">
                <a:sym typeface="Wingdings" panose="05000000000000000000" pitchFamily="2" charset="2"/>
              </a:rPr>
              <a:t>)</a:t>
            </a:r>
            <a:endParaRPr lang="fr-FR" dirty="0" smtClean="0"/>
          </a:p>
          <a:p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962024" y="6442502"/>
            <a:ext cx="439102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charset="0"/>
              <a:buChar char="•"/>
            </a:pPr>
            <a:r>
              <a:rPr lang="fr-FR" sz="1050" dirty="0"/>
              <a:t>A</a:t>
            </a:r>
            <a:r>
              <a:rPr lang="fr-FR" sz="1050" dirty="0" smtClean="0"/>
              <a:t>llocation d‘Education </a:t>
            </a:r>
            <a:r>
              <a:rPr lang="fr-FR" sz="1050" dirty="0"/>
              <a:t>de </a:t>
            </a:r>
            <a:r>
              <a:rPr lang="fr-FR" sz="1050" dirty="0" smtClean="0"/>
              <a:t>l‘Enfant Handicapé </a:t>
            </a:r>
            <a:r>
              <a:rPr lang="fr-FR" sz="1050" dirty="0"/>
              <a:t>(</a:t>
            </a:r>
            <a:r>
              <a:rPr lang="fr-FR" sz="1050" i="1" dirty="0"/>
              <a:t>AEEH</a:t>
            </a:r>
            <a:r>
              <a:rPr lang="fr-FR" sz="1050" dirty="0" smtClean="0"/>
              <a:t>)</a:t>
            </a:r>
          </a:p>
          <a:p>
            <a:pPr marL="171450" indent="-171450">
              <a:buFont typeface="Arial" charset="0"/>
              <a:buChar char="•"/>
            </a:pPr>
            <a:r>
              <a:rPr lang="fr-FR" sz="1050" dirty="0"/>
              <a:t>P</a:t>
            </a:r>
            <a:r>
              <a:rPr lang="fr-FR" sz="1050" dirty="0" smtClean="0"/>
              <a:t>restation </a:t>
            </a:r>
            <a:r>
              <a:rPr lang="fr-FR" sz="1050" dirty="0"/>
              <a:t>de </a:t>
            </a:r>
            <a:r>
              <a:rPr lang="fr-FR" sz="1050" dirty="0" smtClean="0"/>
              <a:t>Compensation </a:t>
            </a:r>
            <a:r>
              <a:rPr lang="fr-FR" sz="1050" dirty="0"/>
              <a:t>du </a:t>
            </a:r>
            <a:r>
              <a:rPr lang="fr-FR" sz="1050" dirty="0" smtClean="0"/>
              <a:t>Handicap </a:t>
            </a:r>
            <a:r>
              <a:rPr lang="fr-FR" sz="1050" dirty="0"/>
              <a:t>(PCH)</a:t>
            </a:r>
          </a:p>
        </p:txBody>
      </p:sp>
    </p:spTree>
    <p:extLst>
      <p:ext uri="{BB962C8B-B14F-4D97-AF65-F5344CB8AC3E}">
        <p14:creationId xmlns:p14="http://schemas.microsoft.com/office/powerpoint/2010/main" val="111089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5"/>
          </p:nvPr>
        </p:nvSpPr>
        <p:spPr>
          <a:xfrm>
            <a:off x="193379" y="6410982"/>
            <a:ext cx="720000" cy="288000"/>
          </a:xfrm>
        </p:spPr>
        <p:txBody>
          <a:bodyPr/>
          <a:lstStyle/>
          <a:p>
            <a:fld id="{975A587B-5814-4D9B-9598-FE9CB954CB01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solidFill>
            <a:srgbClr val="0C419A"/>
          </a:solidFill>
        </p:spPr>
        <p:txBody>
          <a:bodyPr/>
          <a:lstStyle/>
          <a:p>
            <a:r>
              <a:rPr lang="fr-FR" sz="2400" dirty="0" smtClean="0"/>
              <a:t>Versant dentistes</a:t>
            </a:r>
            <a:endParaRPr lang="fr-FR" sz="2400" dirty="0"/>
          </a:p>
        </p:txBody>
      </p:sp>
      <p:pic>
        <p:nvPicPr>
          <p:cNvPr id="6" name="Picture 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9383" y="1770958"/>
            <a:ext cx="7513582" cy="4640023"/>
          </a:xfrm>
          <a:prstGeom prst="rect">
            <a:avLst/>
          </a:prstGeom>
          <a:noFill/>
          <a:ln>
            <a:noFill/>
          </a:ln>
          <a:effectLst/>
          <a:extLst/>
        </p:spPr>
      </p:pic>
      <p:sp>
        <p:nvSpPr>
          <p:cNvPr id="7" name="ZoneTexte 6"/>
          <p:cNvSpPr txBox="1"/>
          <p:nvPr/>
        </p:nvSpPr>
        <p:spPr>
          <a:xfrm>
            <a:off x="977153" y="3890682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hlinkClick r:id="rId4"/>
              </a:rPr>
              <a:t>VIDEO</a:t>
            </a:r>
            <a:r>
              <a:rPr lang="fr-FR" dirty="0" smtClean="0"/>
              <a:t> de présentation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65732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5"/>
          </p:nvPr>
        </p:nvSpPr>
        <p:spPr>
          <a:xfrm>
            <a:off x="193379" y="6410982"/>
            <a:ext cx="720000" cy="288000"/>
          </a:xfrm>
        </p:spPr>
        <p:txBody>
          <a:bodyPr/>
          <a:lstStyle/>
          <a:p>
            <a:fld id="{975A587B-5814-4D9B-9598-FE9CB954CB01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solidFill>
            <a:srgbClr val="0C419A"/>
          </a:solidFill>
        </p:spPr>
        <p:txBody>
          <a:bodyPr/>
          <a:lstStyle/>
          <a:p>
            <a:r>
              <a:rPr lang="fr-FR" sz="2400" dirty="0" smtClean="0"/>
              <a:t>Versant dentistes</a:t>
            </a:r>
            <a:endParaRPr lang="fr-FR" sz="2400" dirty="0"/>
          </a:p>
        </p:txBody>
      </p:sp>
      <p:sp>
        <p:nvSpPr>
          <p:cNvPr id="4" name="ZoneTexte 3"/>
          <p:cNvSpPr txBox="1"/>
          <p:nvPr/>
        </p:nvSpPr>
        <p:spPr>
          <a:xfrm>
            <a:off x="523875" y="1733550"/>
            <a:ext cx="11125200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Les avancées de la convention des chirurgiens-dentistes signée en juillet 2023</a:t>
            </a:r>
          </a:p>
          <a:p>
            <a:endParaRPr lang="fr-FR" dirty="0"/>
          </a:p>
          <a:p>
            <a:pPr marL="877887" lvl="3" indent="-342900">
              <a:spcBef>
                <a:spcPts val="0"/>
              </a:spcBef>
              <a:buClr>
                <a:schemeClr val="tx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fr-FR" sz="1900" dirty="0" smtClean="0"/>
              <a:t>Un </a:t>
            </a:r>
            <a:r>
              <a:rPr lang="fr-FR" sz="1900" b="1" dirty="0" smtClean="0"/>
              <a:t>EBD</a:t>
            </a:r>
            <a:r>
              <a:rPr lang="fr-FR" sz="1900" dirty="0" smtClean="0"/>
              <a:t> </a:t>
            </a:r>
            <a:r>
              <a:rPr lang="fr-FR" sz="1400" dirty="0"/>
              <a:t>(revalorisé de 10€ au 1er janvier 2025) </a:t>
            </a:r>
            <a:r>
              <a:rPr lang="fr-FR" sz="1900" dirty="0" smtClean="0"/>
              <a:t>qui sera </a:t>
            </a:r>
            <a:r>
              <a:rPr lang="fr-FR" sz="1900" b="1" dirty="0" smtClean="0"/>
              <a:t>annualisé</a:t>
            </a:r>
            <a:r>
              <a:rPr lang="fr-FR" sz="1900" dirty="0" smtClean="0"/>
              <a:t> </a:t>
            </a:r>
            <a:r>
              <a:rPr lang="fr-FR" sz="1400" dirty="0" smtClean="0"/>
              <a:t>(un examen possible tous les ans) </a:t>
            </a:r>
            <a:r>
              <a:rPr lang="fr-FR" sz="1900" dirty="0" smtClean="0"/>
              <a:t>à compter du </a:t>
            </a:r>
            <a:r>
              <a:rPr lang="fr-FR" sz="1900" u="sng" dirty="0" smtClean="0"/>
              <a:t>1</a:t>
            </a:r>
            <a:r>
              <a:rPr lang="fr-FR" sz="1900" u="sng" baseline="30000" dirty="0" smtClean="0"/>
              <a:t>er</a:t>
            </a:r>
            <a:r>
              <a:rPr lang="fr-FR" sz="1900" u="sng" dirty="0" smtClean="0"/>
              <a:t> janvier 2025</a:t>
            </a:r>
            <a:r>
              <a:rPr lang="fr-FR" sz="1900" dirty="0" smtClean="0"/>
              <a:t> pour la cible des 3-24 ans. Pour cette classe d’âge, prise en charge à compter du </a:t>
            </a:r>
            <a:r>
              <a:rPr lang="fr-FR" sz="1900" u="sng" dirty="0" smtClean="0"/>
              <a:t>25 février 2024 </a:t>
            </a:r>
            <a:r>
              <a:rPr lang="fr-FR" sz="1900" dirty="0" smtClean="0"/>
              <a:t>de la pose de </a:t>
            </a:r>
            <a:r>
              <a:rPr lang="fr-FR" sz="1900" b="1" dirty="0" smtClean="0"/>
              <a:t>vernis fluoré</a:t>
            </a:r>
            <a:r>
              <a:rPr lang="fr-FR" sz="1900" dirty="0" smtClean="0"/>
              <a:t>. </a:t>
            </a:r>
            <a:endParaRPr lang="fr-FR" sz="1900" dirty="0" smtClean="0">
              <a:sym typeface="Wingdings" panose="05000000000000000000" pitchFamily="2" charset="2"/>
            </a:endParaRPr>
          </a:p>
          <a:p>
            <a:pPr marL="877887" lvl="3" indent="-342900">
              <a:spcBef>
                <a:spcPts val="0"/>
              </a:spcBef>
              <a:buClr>
                <a:schemeClr val="tx1">
                  <a:lumMod val="75000"/>
                </a:schemeClr>
              </a:buClr>
              <a:buFont typeface="Wingdings" panose="05000000000000000000" pitchFamily="2" charset="2"/>
              <a:buChar char="Ø"/>
            </a:pPr>
            <a:endParaRPr lang="fr-FR" sz="1900" dirty="0" smtClean="0">
              <a:sym typeface="Wingdings" panose="05000000000000000000" pitchFamily="2" charset="2"/>
            </a:endParaRPr>
          </a:p>
          <a:p>
            <a:pPr marL="877887" lvl="3" indent="-342900">
              <a:spcBef>
                <a:spcPts val="0"/>
              </a:spcBef>
              <a:buClr>
                <a:schemeClr val="tx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fr-FR" sz="1900" dirty="0" smtClean="0">
                <a:sym typeface="Wingdings" panose="05000000000000000000" pitchFamily="2" charset="2"/>
              </a:rPr>
              <a:t>La réalisation d’un </a:t>
            </a:r>
            <a:r>
              <a:rPr lang="fr-FR" sz="1900" b="1" dirty="0" smtClean="0">
                <a:sym typeface="Wingdings" panose="05000000000000000000" pitchFamily="2" charset="2"/>
              </a:rPr>
              <a:t>bilan dentaire spécifique </a:t>
            </a:r>
            <a:r>
              <a:rPr lang="fr-FR" sz="1400" dirty="0" smtClean="0">
                <a:sym typeface="Wingdings" panose="05000000000000000000" pitchFamily="2" charset="2"/>
              </a:rPr>
              <a:t>(valorisé à 40€) </a:t>
            </a:r>
            <a:r>
              <a:rPr lang="fr-FR" sz="1900" b="1" dirty="0" smtClean="0">
                <a:sym typeface="Wingdings" panose="05000000000000000000" pitchFamily="2" charset="2"/>
              </a:rPr>
              <a:t>à l’entrée </a:t>
            </a:r>
            <a:r>
              <a:rPr lang="fr-FR" sz="1900" b="1" dirty="0">
                <a:sym typeface="Wingdings" panose="05000000000000000000" pitchFamily="2" charset="2"/>
              </a:rPr>
              <a:t>en établissements et services médico-sociaux (ESMS) </a:t>
            </a:r>
            <a:r>
              <a:rPr lang="fr-FR" sz="1900" dirty="0" smtClean="0">
                <a:sym typeface="Wingdings" panose="05000000000000000000" pitchFamily="2" charset="2"/>
              </a:rPr>
              <a:t>à compter du </a:t>
            </a:r>
            <a:r>
              <a:rPr lang="fr-FR" sz="1900" u="sng" dirty="0" smtClean="0">
                <a:sym typeface="Wingdings" panose="05000000000000000000" pitchFamily="2" charset="2"/>
              </a:rPr>
              <a:t>1</a:t>
            </a:r>
            <a:r>
              <a:rPr lang="fr-FR" sz="1900" u="sng" baseline="30000" dirty="0" smtClean="0">
                <a:sym typeface="Wingdings" panose="05000000000000000000" pitchFamily="2" charset="2"/>
              </a:rPr>
              <a:t>er</a:t>
            </a:r>
            <a:r>
              <a:rPr lang="fr-FR" sz="1900" u="sng" dirty="0" smtClean="0">
                <a:sym typeface="Wingdings" panose="05000000000000000000" pitchFamily="2" charset="2"/>
              </a:rPr>
              <a:t> janvier 2025</a:t>
            </a:r>
          </a:p>
          <a:p>
            <a:pPr marL="877887" lvl="3" indent="-342900">
              <a:spcBef>
                <a:spcPts val="0"/>
              </a:spcBef>
              <a:buClr>
                <a:schemeClr val="tx1">
                  <a:lumMod val="75000"/>
                </a:schemeClr>
              </a:buClr>
              <a:buFont typeface="Wingdings" panose="05000000000000000000" pitchFamily="2" charset="2"/>
              <a:buChar char="Ø"/>
            </a:pPr>
            <a:endParaRPr lang="fr-FR" sz="1900" dirty="0">
              <a:sym typeface="Wingdings" panose="05000000000000000000" pitchFamily="2" charset="2"/>
            </a:endParaRPr>
          </a:p>
          <a:p>
            <a:pPr marL="877887" lvl="3" indent="-342900">
              <a:spcBef>
                <a:spcPts val="0"/>
              </a:spcBef>
              <a:buClr>
                <a:schemeClr val="tx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fr-FR" sz="1900" dirty="0" smtClean="0">
                <a:sym typeface="Wingdings" panose="05000000000000000000" pitchFamily="2" charset="2"/>
              </a:rPr>
              <a:t>Une </a:t>
            </a:r>
            <a:r>
              <a:rPr lang="fr-FR" sz="1900" b="1" dirty="0" smtClean="0">
                <a:sym typeface="Wingdings" panose="05000000000000000000" pitchFamily="2" charset="2"/>
              </a:rPr>
              <a:t>séance d’habituation </a:t>
            </a:r>
            <a:r>
              <a:rPr lang="fr-FR" sz="1900" dirty="0" smtClean="0">
                <a:sym typeface="Wingdings" panose="05000000000000000000" pitchFamily="2" charset="2"/>
              </a:rPr>
              <a:t>pour les patients (plafond de 5 séances par patient) en situation de </a:t>
            </a:r>
            <a:r>
              <a:rPr lang="fr-FR" sz="1900" b="1" dirty="0" smtClean="0">
                <a:sym typeface="Wingdings" panose="05000000000000000000" pitchFamily="2" charset="2"/>
              </a:rPr>
              <a:t>handicap sévère </a:t>
            </a:r>
            <a:r>
              <a:rPr lang="fr-FR" sz="1900" dirty="0" smtClean="0">
                <a:sym typeface="Wingdings" panose="05000000000000000000" pitchFamily="2" charset="2"/>
              </a:rPr>
              <a:t>(au sens de la grille APECS*) applicable à partir du </a:t>
            </a:r>
            <a:r>
              <a:rPr lang="fr-FR" sz="1900" u="sng" dirty="0" smtClean="0">
                <a:sym typeface="Wingdings" panose="05000000000000000000" pitchFamily="2" charset="2"/>
              </a:rPr>
              <a:t>25 février 2024</a:t>
            </a:r>
            <a:r>
              <a:rPr lang="fr-FR" sz="1900" dirty="0" smtClean="0">
                <a:sym typeface="Wingdings" panose="05000000000000000000" pitchFamily="2" charset="2"/>
              </a:rPr>
              <a:t> (côté Cd à 23€)</a:t>
            </a:r>
          </a:p>
          <a:p>
            <a:pPr marL="877887" lvl="3" indent="-342900">
              <a:spcBef>
                <a:spcPts val="0"/>
              </a:spcBef>
              <a:buClr>
                <a:schemeClr val="tx1">
                  <a:lumMod val="75000"/>
                </a:schemeClr>
              </a:buClr>
              <a:buFont typeface="Wingdings" panose="05000000000000000000" pitchFamily="2" charset="2"/>
              <a:buChar char="Ø"/>
            </a:pPr>
            <a:endParaRPr lang="fr-FR" sz="1900" dirty="0">
              <a:sym typeface="Wingdings" panose="05000000000000000000" pitchFamily="2" charset="2"/>
            </a:endParaRPr>
          </a:p>
          <a:p>
            <a:pPr marL="877887" lvl="3" indent="-342900">
              <a:spcBef>
                <a:spcPts val="0"/>
              </a:spcBef>
              <a:buClr>
                <a:schemeClr val="tx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fr-FR" sz="1900" dirty="0">
                <a:sym typeface="Wingdings" panose="05000000000000000000" pitchFamily="2" charset="2"/>
              </a:rPr>
              <a:t>La création </a:t>
            </a:r>
            <a:r>
              <a:rPr lang="fr-FR" sz="1900" dirty="0" smtClean="0">
                <a:sym typeface="Wingdings" panose="05000000000000000000" pitchFamily="2" charset="2"/>
              </a:rPr>
              <a:t>d’un </a:t>
            </a:r>
            <a:r>
              <a:rPr lang="fr-FR" sz="1900" b="1" dirty="0" smtClean="0">
                <a:sym typeface="Wingdings" panose="05000000000000000000" pitchFamily="2" charset="2"/>
              </a:rPr>
              <a:t>forfait</a:t>
            </a:r>
            <a:r>
              <a:rPr lang="fr-FR" sz="1900" dirty="0" smtClean="0">
                <a:sym typeface="Wingdings" panose="05000000000000000000" pitchFamily="2" charset="2"/>
              </a:rPr>
              <a:t> </a:t>
            </a:r>
            <a:r>
              <a:rPr lang="fr-FR" sz="1900" dirty="0">
                <a:sym typeface="Wingdings" panose="05000000000000000000" pitchFamily="2" charset="2"/>
              </a:rPr>
              <a:t>valorisant les praticiens qui font des actions </a:t>
            </a:r>
            <a:r>
              <a:rPr lang="fr-FR" sz="1900" b="1" dirty="0">
                <a:sym typeface="Wingdings" panose="05000000000000000000" pitchFamily="2" charset="2"/>
              </a:rPr>
              <a:t>en dehors </a:t>
            </a:r>
            <a:r>
              <a:rPr lang="fr-FR" sz="1900" b="1" dirty="0" smtClean="0">
                <a:sym typeface="Wingdings" panose="05000000000000000000" pitchFamily="2" charset="2"/>
              </a:rPr>
              <a:t>de leurs cabinets </a:t>
            </a:r>
            <a:r>
              <a:rPr lang="fr-FR" sz="1900" dirty="0" smtClean="0">
                <a:sym typeface="Wingdings" panose="05000000000000000000" pitchFamily="2" charset="2"/>
              </a:rPr>
              <a:t>et vont intervenir en EHPAD ESMS … </a:t>
            </a:r>
            <a:r>
              <a:rPr lang="fr-FR" sz="1900" dirty="0">
                <a:sym typeface="Wingdings" panose="05000000000000000000" pitchFamily="2" charset="2"/>
              </a:rPr>
              <a:t>(300 euros pour 3 séances par an</a:t>
            </a:r>
            <a:r>
              <a:rPr lang="fr-FR" sz="1900" dirty="0" smtClean="0">
                <a:sym typeface="Wingdings" panose="05000000000000000000" pitchFamily="2" charset="2"/>
              </a:rPr>
              <a:t>). Application en 2024</a:t>
            </a:r>
            <a:r>
              <a:rPr lang="fr-FR" sz="1900" dirty="0">
                <a:sym typeface="Wingdings" panose="05000000000000000000" pitchFamily="2" charset="2"/>
              </a:rPr>
              <a:t>, pour </a:t>
            </a:r>
            <a:r>
              <a:rPr lang="fr-FR" sz="1900" dirty="0" smtClean="0">
                <a:sym typeface="Wingdings" panose="05000000000000000000" pitchFamily="2" charset="2"/>
              </a:rPr>
              <a:t>des versements </a:t>
            </a:r>
            <a:r>
              <a:rPr lang="fr-FR" sz="1900" dirty="0">
                <a:sym typeface="Wingdings" panose="05000000000000000000" pitchFamily="2" charset="2"/>
              </a:rPr>
              <a:t>en 2025 sur le </a:t>
            </a:r>
            <a:r>
              <a:rPr lang="fr-FR" sz="1900" dirty="0" smtClean="0">
                <a:sym typeface="Wingdings" panose="05000000000000000000" pitchFamily="2" charset="2"/>
              </a:rPr>
              <a:t>FAMI (déclaratif)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962024" y="6442502"/>
            <a:ext cx="811922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* </a:t>
            </a:r>
            <a:r>
              <a:rPr lang="fr-FR" sz="1050" dirty="0">
                <a:hlinkClick r:id="rId3"/>
              </a:rPr>
              <a:t>https://</a:t>
            </a:r>
            <a:r>
              <a:rPr lang="fr-FR" sz="1050" dirty="0" smtClean="0">
                <a:hlinkClick r:id="rId3"/>
              </a:rPr>
              <a:t>www.ameli.fr/vendee/content/grille-pour-la-prise-en-charge-en-sante-bucco-dentaire-des-patients-en-situation-de-handicap</a:t>
            </a:r>
            <a:endParaRPr lang="fr-FR" sz="1050" dirty="0"/>
          </a:p>
        </p:txBody>
      </p:sp>
    </p:spTree>
    <p:extLst>
      <p:ext uri="{BB962C8B-B14F-4D97-AF65-F5344CB8AC3E}">
        <p14:creationId xmlns:p14="http://schemas.microsoft.com/office/powerpoint/2010/main" val="2919668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sque PPT V3">
  <a:themeElements>
    <a:clrScheme name="CNAM">
      <a:dk1>
        <a:srgbClr val="0C419A"/>
      </a:dk1>
      <a:lt1>
        <a:sysClr val="window" lastClr="FFFFFF"/>
      </a:lt1>
      <a:dk2>
        <a:srgbClr val="007FAD"/>
      </a:dk2>
      <a:lt2>
        <a:srgbClr val="545859"/>
      </a:lt2>
      <a:accent1>
        <a:srgbClr val="298478"/>
      </a:accent1>
      <a:accent2>
        <a:srgbClr val="C74E5A"/>
      </a:accent2>
      <a:accent3>
        <a:srgbClr val="007FAD"/>
      </a:accent3>
      <a:accent4>
        <a:srgbClr val="A05EB5"/>
      </a:accent4>
      <a:accent5>
        <a:srgbClr val="5E74B8"/>
      </a:accent5>
      <a:accent6>
        <a:srgbClr val="E11A81"/>
      </a:accent6>
      <a:hlink>
        <a:srgbClr val="0C419A"/>
      </a:hlink>
      <a:folHlink>
        <a:srgbClr val="54585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NAM_Template_PowerPoint_v4" id="{26C22B8F-5E05-F14C-9CB3-B37F511AC7C6}" vid="{59AAAB99-C36C-9647-8E13-E76025E32F41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masque PPT V3</Template>
  <TotalTime>8484</TotalTime>
  <Words>753</Words>
  <Application>Microsoft Office PowerPoint</Application>
  <PresentationFormat>Grand écran</PresentationFormat>
  <Paragraphs>57</Paragraphs>
  <Slides>6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Arial</vt:lpstr>
      <vt:lpstr>Calibri</vt:lpstr>
      <vt:lpstr>Symbol</vt:lpstr>
      <vt:lpstr>Wingdings</vt:lpstr>
      <vt:lpstr>masque PPT V3</vt:lpstr>
      <vt:lpstr>Améliorer la prise en charge des actes médicaux dispensés aux personnes en situation de handicap   Réunion HANDISOINS – 18 novembre 2023</vt:lpstr>
      <vt:lpstr>Préambule</vt:lpstr>
      <vt:lpstr>Versant médecins</vt:lpstr>
      <vt:lpstr>Versant dentistes</vt:lpstr>
      <vt:lpstr>Versant dentistes</vt:lpstr>
      <vt:lpstr>Versant dentistes</vt:lpstr>
    </vt:vector>
  </TitlesOfParts>
  <Company>CNAMTS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DE LA  PRÉSENTATION</dc:title>
  <dc:creator>HEBERT CAROLINE</dc:creator>
  <cp:lastModifiedBy>VERBRUGGHE Sylvie</cp:lastModifiedBy>
  <cp:revision>355</cp:revision>
  <cp:lastPrinted>2022-04-05T14:30:48Z</cp:lastPrinted>
  <dcterms:created xsi:type="dcterms:W3CDTF">2020-11-13T16:13:20Z</dcterms:created>
  <dcterms:modified xsi:type="dcterms:W3CDTF">2023-11-06T16:42:55Z</dcterms:modified>
</cp:coreProperties>
</file>